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90" r:id="rId4"/>
    <p:sldId id="295" r:id="rId5"/>
    <p:sldId id="292" r:id="rId6"/>
    <p:sldId id="299" r:id="rId7"/>
    <p:sldId id="293" r:id="rId8"/>
    <p:sldId id="258" r:id="rId9"/>
  </p:sldIdLst>
  <p:sldSz cx="9144000" cy="5143500" type="screen16x9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2FEBDA2-C3C2-4F72-8E97-B97BD7E6E1AE}">
  <a:tblStyle styleId="{F2FEBDA2-C3C2-4F72-8E97-B97BD7E6E1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9" autoAdjust="0"/>
  </p:normalViewPr>
  <p:slideViewPr>
    <p:cSldViewPr>
      <p:cViewPr>
        <p:scale>
          <a:sx n="130" d="100"/>
          <a:sy n="130" d="100"/>
        </p:scale>
        <p:origin x="-1074" y="-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91833417686102"/>
          <c:y val="6.5503325982889146E-2"/>
          <c:w val="0.79796563008150612"/>
          <c:h val="0.82916951492146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Аналитическая работа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7.0472279486093166E-3"/>
                  <c:y val="1.328016365318769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90510289621499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408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017310980841989E-2"/>
                  <c:y val="1.10230713995816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43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582732366470173E-2"/>
                  <c:y val="3.30513314093131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пг. 2020</c:v>
                </c:pt>
                <c:pt idx="1">
                  <c:v>1 пг. 2021</c:v>
                </c:pt>
                <c:pt idx="2">
                  <c:v>1 пг. 2022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</c:v>
                </c:pt>
                <c:pt idx="1">
                  <c:v>408</c:v>
                </c:pt>
                <c:pt idx="2">
                  <c:v>437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работа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2.5763426834604111E-2"/>
                  <c:y val="-2.20858671374201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98976502610901E-2"/>
                  <c:y val="1.7903122432126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820439704230394E-2"/>
                  <c:y val="-1.84414552863778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649414300114708E-2"/>
                  <c:y val="9.48914072825283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пг. 2020</c:v>
                </c:pt>
                <c:pt idx="1">
                  <c:v>1 пг. 2021</c:v>
                </c:pt>
                <c:pt idx="2">
                  <c:v>1 пг. 2022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344</c:v>
                </c:pt>
                <c:pt idx="1">
                  <c:v>789</c:v>
                </c:pt>
                <c:pt idx="2">
                  <c:v>1632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31635712"/>
        <c:axId val="68883584"/>
      </c:barChart>
      <c:catAx>
        <c:axId val="31635712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8883584"/>
        <c:crosses val="autoZero"/>
        <c:auto val="0"/>
        <c:lblAlgn val="ctr"/>
        <c:lblOffset val="0"/>
        <c:noMultiLvlLbl val="0"/>
      </c:catAx>
      <c:valAx>
        <c:axId val="68883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6357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1.4122492395739813E-2"/>
          <c:y val="0.88808127418541316"/>
          <c:w val="0.9572771685753797"/>
          <c:h val="0.10117145051886271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0477959040403187E-2"/>
          <c:w val="0.99882507813597232"/>
          <c:h val="0.7440674730952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5DAAD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</c:dPt>
          <c:dLbls>
            <c:dLbl>
              <c:idx val="0"/>
              <c:layout>
                <c:manualLayout>
                  <c:x val="-9.1450949894456169E-3"/>
                  <c:y val="0.25128829372392608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443135947856784E-3"/>
                  <c:y val="0.33348113135956109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112252034166394E-3"/>
                  <c:y val="0.2211185179621673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8384352425923693E-3"/>
                  <c:y val="0.21048089778065068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664361099517022E-3"/>
                  <c:y val="3.3595842382708942E-2"/>
                </c:manualLayout>
              </c:layout>
              <c:tx>
                <c:rich>
                  <a:bodyPr/>
                  <a:lstStyle/>
                  <a:p>
                    <a:pPr>
                      <a:defRPr sz="2400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8 мес. 2022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31</c:v>
                </c:pt>
                <c:pt idx="1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4"/>
        <c:axId val="63385984"/>
        <c:axId val="63387520"/>
      </c:barChart>
      <c:catAx>
        <c:axId val="6338598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63387520"/>
        <c:crosses val="autoZero"/>
        <c:auto val="1"/>
        <c:lblAlgn val="ctr"/>
        <c:lblOffset val="100"/>
        <c:noMultiLvlLbl val="0"/>
      </c:catAx>
      <c:valAx>
        <c:axId val="6338752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338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ВНП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1 пг. 2021 года</c:v>
                </c:pt>
                <c:pt idx="1">
                  <c:v>1 пг. 2022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63348096"/>
        <c:axId val="33244288"/>
      </c:barChart>
      <c:catAx>
        <c:axId val="63348096"/>
        <c:scaling>
          <c:orientation val="minMax"/>
        </c:scaling>
        <c:delete val="0"/>
        <c:axPos val="b"/>
        <c:majorTickMark val="out"/>
        <c:minorTickMark val="none"/>
        <c:tickLblPos val="nextTo"/>
        <c:crossAx val="33244288"/>
        <c:crosses val="autoZero"/>
        <c:auto val="1"/>
        <c:lblAlgn val="ctr"/>
        <c:lblOffset val="100"/>
        <c:noMultiLvlLbl val="0"/>
      </c:catAx>
      <c:valAx>
        <c:axId val="3324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34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85553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0d50be6e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0d50be6e8_0_1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6125"/>
            <a:ext cx="6627812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4427" fontAlgn="base">
              <a:spcBef>
                <a:spcPct val="0"/>
              </a:spcBef>
              <a:spcAft>
                <a:spcPct val="0"/>
              </a:spcAft>
              <a:defRPr/>
            </a:pPr>
            <a:fld id="{4B9E0CAC-D4CF-4AC2-91EE-75F8E1EF7AF6}" type="slidenum">
              <a:rPr lang="ru-RU" smtClean="0">
                <a:solidFill>
                  <a:srgbClr val="000000"/>
                </a:solidFill>
              </a:rPr>
              <a:pPr defTabSz="1044427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0df16ea0ac_0_8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0df16ea0ac_0_813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0df16ea0ac_0_17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0df16ea0ac_0_1765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g11023eb61e9_0_155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1" name="Google Shape;1161;g11023eb61e9_0_15518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111b49be96e_2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111b49be96e_2_259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0df16ea0ac_0_17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0df16ea0ac_0_1765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1123950"/>
            <a:ext cx="4114800" cy="242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3586600"/>
            <a:ext cx="4114800" cy="4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3600" y="292625"/>
            <a:ext cx="823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/>
          </p:nvPr>
        </p:nvSpPr>
        <p:spPr>
          <a:xfrm>
            <a:off x="390385" y="1260580"/>
            <a:ext cx="4961232" cy="23567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ru-RU" sz="2400" dirty="0"/>
              <a:t>О порядке проведения мероприятий налогового контроля в рамках выездных налоговых проверок и характерных нарушениях законодательства о налогах и сборах, выявленных в ходе проведения налоговых проверок</a:t>
            </a:r>
          </a:p>
        </p:txBody>
      </p:sp>
      <p:sp>
        <p:nvSpPr>
          <p:cNvPr id="59" name="Google Shape;59;p15"/>
          <p:cNvSpPr txBox="1">
            <a:spLocks noGrp="1"/>
          </p:cNvSpPr>
          <p:nvPr>
            <p:ph type="subTitle" idx="1"/>
          </p:nvPr>
        </p:nvSpPr>
        <p:spPr>
          <a:xfrm>
            <a:off x="220119" y="3883476"/>
            <a:ext cx="4114800" cy="4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/>
              <a:t>начальник контрольного отдела № 1 УФНС России по Ханты-Мансийскому автономному округу – Югре </a:t>
            </a:r>
          </a:p>
          <a:p>
            <a:pPr marL="0" lvl="0" indent="0"/>
            <a:r>
              <a:rPr lang="ru-RU" dirty="0"/>
              <a:t>Ю.В. Замородских</a:t>
            </a:r>
          </a:p>
        </p:txBody>
      </p:sp>
      <p:grpSp>
        <p:nvGrpSpPr>
          <p:cNvPr id="60" name="Google Shape;60;p15"/>
          <p:cNvGrpSpPr/>
          <p:nvPr/>
        </p:nvGrpSpPr>
        <p:grpSpPr>
          <a:xfrm>
            <a:off x="3995935" y="201848"/>
            <a:ext cx="5146171" cy="4575625"/>
            <a:chOff x="1119675" y="513975"/>
            <a:chExt cx="5766000" cy="4706025"/>
          </a:xfrm>
        </p:grpSpPr>
        <p:sp>
          <p:nvSpPr>
            <p:cNvPr id="61" name="Google Shape;61;p15"/>
            <p:cNvSpPr/>
            <p:nvPr/>
          </p:nvSpPr>
          <p:spPr>
            <a:xfrm>
              <a:off x="1728250" y="3184275"/>
              <a:ext cx="3095075" cy="2035725"/>
            </a:xfrm>
            <a:custGeom>
              <a:avLst/>
              <a:gdLst/>
              <a:ahLst/>
              <a:cxnLst/>
              <a:rect l="l" t="t" r="r" b="b"/>
              <a:pathLst>
                <a:path w="123803" h="81429" extrusionOk="0">
                  <a:moveTo>
                    <a:pt x="100246" y="1"/>
                  </a:moveTo>
                  <a:cubicBezTo>
                    <a:pt x="77712" y="1"/>
                    <a:pt x="45348" y="961"/>
                    <a:pt x="44926" y="2187"/>
                  </a:cubicBezTo>
                  <a:cubicBezTo>
                    <a:pt x="44257" y="4072"/>
                    <a:pt x="61674" y="20424"/>
                    <a:pt x="61674" y="20424"/>
                  </a:cubicBezTo>
                  <a:lnTo>
                    <a:pt x="1" y="81428"/>
                  </a:lnTo>
                  <a:lnTo>
                    <a:pt x="76385" y="81428"/>
                  </a:lnTo>
                  <a:lnTo>
                    <a:pt x="100185" y="57629"/>
                  </a:lnTo>
                  <a:cubicBezTo>
                    <a:pt x="100185" y="57629"/>
                    <a:pt x="116093" y="74240"/>
                    <a:pt x="118606" y="74240"/>
                  </a:cubicBezTo>
                  <a:cubicBezTo>
                    <a:pt x="118650" y="74240"/>
                    <a:pt x="118691" y="74235"/>
                    <a:pt x="118727" y="74225"/>
                  </a:cubicBezTo>
                  <a:cubicBezTo>
                    <a:pt x="120824" y="73586"/>
                    <a:pt x="123803" y="2613"/>
                    <a:pt x="121523" y="850"/>
                  </a:cubicBezTo>
                  <a:cubicBezTo>
                    <a:pt x="120751" y="253"/>
                    <a:pt x="111788" y="1"/>
                    <a:pt x="1002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1259400" y="4300525"/>
              <a:ext cx="1360250" cy="919475"/>
            </a:xfrm>
            <a:custGeom>
              <a:avLst/>
              <a:gdLst/>
              <a:ahLst/>
              <a:cxnLst/>
              <a:rect l="l" t="t" r="r" b="b"/>
              <a:pathLst>
                <a:path w="54410" h="36779" extrusionOk="0">
                  <a:moveTo>
                    <a:pt x="44046" y="1"/>
                  </a:moveTo>
                  <a:cubicBezTo>
                    <a:pt x="35814" y="1"/>
                    <a:pt x="25157" y="328"/>
                    <a:pt x="24986" y="820"/>
                  </a:cubicBezTo>
                  <a:cubicBezTo>
                    <a:pt x="24743" y="1580"/>
                    <a:pt x="30427" y="7720"/>
                    <a:pt x="30427" y="7720"/>
                  </a:cubicBezTo>
                  <a:cubicBezTo>
                    <a:pt x="30427" y="7720"/>
                    <a:pt x="4074" y="31459"/>
                    <a:pt x="1" y="36778"/>
                  </a:cubicBezTo>
                  <a:lnTo>
                    <a:pt x="32099" y="36778"/>
                  </a:lnTo>
                  <a:cubicBezTo>
                    <a:pt x="36962" y="32006"/>
                    <a:pt x="45959" y="23617"/>
                    <a:pt x="45959" y="23617"/>
                  </a:cubicBezTo>
                  <a:cubicBezTo>
                    <a:pt x="45959" y="23617"/>
                    <a:pt x="51861" y="29432"/>
                    <a:pt x="52917" y="29432"/>
                  </a:cubicBezTo>
                  <a:cubicBezTo>
                    <a:pt x="52941" y="29432"/>
                    <a:pt x="52962" y="29429"/>
                    <a:pt x="52981" y="29423"/>
                  </a:cubicBezTo>
                  <a:cubicBezTo>
                    <a:pt x="53862" y="29149"/>
                    <a:pt x="54409" y="1124"/>
                    <a:pt x="53467" y="395"/>
                  </a:cubicBezTo>
                  <a:cubicBezTo>
                    <a:pt x="53112" y="120"/>
                    <a:pt x="49022" y="1"/>
                    <a:pt x="440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3266275" y="3691075"/>
              <a:ext cx="892150" cy="850350"/>
            </a:xfrm>
            <a:custGeom>
              <a:avLst/>
              <a:gdLst/>
              <a:ahLst/>
              <a:cxnLst/>
              <a:rect l="l" t="t" r="r" b="b"/>
              <a:pathLst>
                <a:path w="35686" h="34014" extrusionOk="0">
                  <a:moveTo>
                    <a:pt x="274" y="0"/>
                  </a:moveTo>
                  <a:lnTo>
                    <a:pt x="1" y="274"/>
                  </a:lnTo>
                  <a:lnTo>
                    <a:pt x="35442" y="34013"/>
                  </a:lnTo>
                  <a:lnTo>
                    <a:pt x="35685" y="3374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2016250" y="4490475"/>
              <a:ext cx="326025" cy="333625"/>
            </a:xfrm>
            <a:custGeom>
              <a:avLst/>
              <a:gdLst/>
              <a:ahLst/>
              <a:cxnLst/>
              <a:rect l="l" t="t" r="r" b="b"/>
              <a:pathLst>
                <a:path w="13041" h="13345" extrusionOk="0">
                  <a:moveTo>
                    <a:pt x="275" y="1"/>
                  </a:moveTo>
                  <a:lnTo>
                    <a:pt x="1" y="244"/>
                  </a:lnTo>
                  <a:cubicBezTo>
                    <a:pt x="62" y="305"/>
                    <a:pt x="6384" y="7174"/>
                    <a:pt x="12767" y="13344"/>
                  </a:cubicBezTo>
                  <a:lnTo>
                    <a:pt x="13041" y="13071"/>
                  </a:lnTo>
                  <a:cubicBezTo>
                    <a:pt x="6658" y="6931"/>
                    <a:pt x="366" y="61"/>
                    <a:pt x="2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4622700" y="3711350"/>
              <a:ext cx="2262975" cy="1508650"/>
            </a:xfrm>
            <a:custGeom>
              <a:avLst/>
              <a:gdLst/>
              <a:ahLst/>
              <a:cxnLst/>
              <a:rect l="l" t="t" r="r" b="b"/>
              <a:pathLst>
                <a:path w="90519" h="60346" extrusionOk="0">
                  <a:moveTo>
                    <a:pt x="86089" y="0"/>
                  </a:moveTo>
                  <a:cubicBezTo>
                    <a:pt x="74993" y="0"/>
                    <a:pt x="35354" y="3276"/>
                    <a:pt x="34955" y="4417"/>
                  </a:cubicBezTo>
                  <a:cubicBezTo>
                    <a:pt x="34499" y="5725"/>
                    <a:pt x="44196" y="16150"/>
                    <a:pt x="44196" y="16150"/>
                  </a:cubicBezTo>
                  <a:lnTo>
                    <a:pt x="0" y="60345"/>
                  </a:lnTo>
                  <a:lnTo>
                    <a:pt x="53466" y="60345"/>
                  </a:lnTo>
                  <a:lnTo>
                    <a:pt x="70609" y="43233"/>
                  </a:lnTo>
                  <a:cubicBezTo>
                    <a:pt x="70609" y="43233"/>
                    <a:pt x="80705" y="53124"/>
                    <a:pt x="82486" y="53124"/>
                  </a:cubicBezTo>
                  <a:cubicBezTo>
                    <a:pt x="82523" y="53124"/>
                    <a:pt x="82556" y="53120"/>
                    <a:pt x="82585" y="53111"/>
                  </a:cubicBezTo>
                  <a:cubicBezTo>
                    <a:pt x="84044" y="52655"/>
                    <a:pt x="90519" y="1469"/>
                    <a:pt x="88908" y="223"/>
                  </a:cubicBezTo>
                  <a:cubicBezTo>
                    <a:pt x="88704" y="69"/>
                    <a:pt x="87696" y="0"/>
                    <a:pt x="860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5723775" y="4112050"/>
              <a:ext cx="556275" cy="576025"/>
            </a:xfrm>
            <a:custGeom>
              <a:avLst/>
              <a:gdLst/>
              <a:ahLst/>
              <a:cxnLst/>
              <a:rect l="l" t="t" r="r" b="b"/>
              <a:pathLst>
                <a:path w="22251" h="23041" extrusionOk="0">
                  <a:moveTo>
                    <a:pt x="274" y="1"/>
                  </a:moveTo>
                  <a:lnTo>
                    <a:pt x="1" y="274"/>
                  </a:lnTo>
                  <a:lnTo>
                    <a:pt x="21977" y="23040"/>
                  </a:lnTo>
                  <a:lnTo>
                    <a:pt x="22250" y="22767"/>
                  </a:lnTo>
                  <a:lnTo>
                    <a:pt x="27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1119675" y="513975"/>
              <a:ext cx="2219675" cy="416150"/>
            </a:xfrm>
            <a:custGeom>
              <a:avLst/>
              <a:gdLst/>
              <a:ahLst/>
              <a:cxnLst/>
              <a:rect l="l" t="t" r="r" b="b"/>
              <a:pathLst>
                <a:path w="88787" h="16646" extrusionOk="0">
                  <a:moveTo>
                    <a:pt x="41478" y="1"/>
                  </a:moveTo>
                  <a:cubicBezTo>
                    <a:pt x="37763" y="1"/>
                    <a:pt x="33363" y="2346"/>
                    <a:pt x="28937" y="6706"/>
                  </a:cubicBezTo>
                  <a:cubicBezTo>
                    <a:pt x="27729" y="5947"/>
                    <a:pt x="26477" y="5529"/>
                    <a:pt x="25175" y="5529"/>
                  </a:cubicBezTo>
                  <a:cubicBezTo>
                    <a:pt x="22252" y="5529"/>
                    <a:pt x="19075" y="7636"/>
                    <a:pt x="15563" y="12724"/>
                  </a:cubicBezTo>
                  <a:cubicBezTo>
                    <a:pt x="14776" y="11770"/>
                    <a:pt x="13663" y="11322"/>
                    <a:pt x="12260" y="11322"/>
                  </a:cubicBezTo>
                  <a:cubicBezTo>
                    <a:pt x="9332" y="11322"/>
                    <a:pt x="5139" y="13275"/>
                    <a:pt x="0" y="16646"/>
                  </a:cubicBezTo>
                  <a:lnTo>
                    <a:pt x="88786" y="16646"/>
                  </a:lnTo>
                  <a:cubicBezTo>
                    <a:pt x="86840" y="14483"/>
                    <a:pt x="81186" y="10890"/>
                    <a:pt x="76968" y="10890"/>
                  </a:cubicBezTo>
                  <a:cubicBezTo>
                    <a:pt x="75258" y="10890"/>
                    <a:pt x="73784" y="11481"/>
                    <a:pt x="72889" y="12998"/>
                  </a:cubicBezTo>
                  <a:cubicBezTo>
                    <a:pt x="67507" y="5568"/>
                    <a:pt x="62913" y="1829"/>
                    <a:pt x="57951" y="1829"/>
                  </a:cubicBezTo>
                  <a:cubicBezTo>
                    <a:pt x="55179" y="1829"/>
                    <a:pt x="52292" y="2996"/>
                    <a:pt x="49089" y="5338"/>
                  </a:cubicBezTo>
                  <a:cubicBezTo>
                    <a:pt x="47325" y="1712"/>
                    <a:pt x="44651" y="1"/>
                    <a:pt x="414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1840800" y="677825"/>
              <a:ext cx="114025" cy="100325"/>
            </a:xfrm>
            <a:custGeom>
              <a:avLst/>
              <a:gdLst/>
              <a:ahLst/>
              <a:cxnLst/>
              <a:rect l="l" t="t" r="r" b="b"/>
              <a:pathLst>
                <a:path w="4561" h="4013" extrusionOk="0">
                  <a:moveTo>
                    <a:pt x="183" y="0"/>
                  </a:moveTo>
                  <a:lnTo>
                    <a:pt x="1" y="304"/>
                  </a:lnTo>
                  <a:cubicBezTo>
                    <a:pt x="31" y="335"/>
                    <a:pt x="2949" y="2128"/>
                    <a:pt x="4256" y="4012"/>
                  </a:cubicBezTo>
                  <a:lnTo>
                    <a:pt x="4560" y="3800"/>
                  </a:lnTo>
                  <a:cubicBezTo>
                    <a:pt x="3223" y="1824"/>
                    <a:pt x="305" y="61"/>
                    <a:pt x="1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880325" y="752275"/>
              <a:ext cx="150475" cy="79825"/>
            </a:xfrm>
            <a:custGeom>
              <a:avLst/>
              <a:gdLst/>
              <a:ahLst/>
              <a:cxnLst/>
              <a:rect l="l" t="t" r="r" b="b"/>
              <a:pathLst>
                <a:path w="6019" h="3193" extrusionOk="0">
                  <a:moveTo>
                    <a:pt x="6019" y="1"/>
                  </a:moveTo>
                  <a:cubicBezTo>
                    <a:pt x="3678" y="31"/>
                    <a:pt x="1642" y="1034"/>
                    <a:pt x="0" y="2949"/>
                  </a:cubicBezTo>
                  <a:lnTo>
                    <a:pt x="274" y="3192"/>
                  </a:lnTo>
                  <a:cubicBezTo>
                    <a:pt x="1855" y="1369"/>
                    <a:pt x="3800" y="426"/>
                    <a:pt x="6019" y="396"/>
                  </a:cubicBezTo>
                  <a:lnTo>
                    <a:pt x="60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2911500" y="835875"/>
              <a:ext cx="34225" cy="63100"/>
            </a:xfrm>
            <a:custGeom>
              <a:avLst/>
              <a:gdLst/>
              <a:ahLst/>
              <a:cxnLst/>
              <a:rect l="l" t="t" r="r" b="b"/>
              <a:pathLst>
                <a:path w="1369" h="2524" extrusionOk="0">
                  <a:moveTo>
                    <a:pt x="1064" y="0"/>
                  </a:moveTo>
                  <a:cubicBezTo>
                    <a:pt x="578" y="730"/>
                    <a:pt x="213" y="1581"/>
                    <a:pt x="0" y="2432"/>
                  </a:cubicBezTo>
                  <a:lnTo>
                    <a:pt x="396" y="2523"/>
                  </a:lnTo>
                  <a:cubicBezTo>
                    <a:pt x="578" y="1703"/>
                    <a:pt x="912" y="943"/>
                    <a:pt x="1368" y="244"/>
                  </a:cubicBezTo>
                  <a:lnTo>
                    <a:pt x="1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2233675" y="644375"/>
              <a:ext cx="116275" cy="124650"/>
            </a:xfrm>
            <a:custGeom>
              <a:avLst/>
              <a:gdLst/>
              <a:ahLst/>
              <a:cxnLst/>
              <a:rect l="l" t="t" r="r" b="b"/>
              <a:pathLst>
                <a:path w="4651" h="4986" extrusionOk="0">
                  <a:moveTo>
                    <a:pt x="4408" y="1"/>
                  </a:moveTo>
                  <a:cubicBezTo>
                    <a:pt x="4377" y="1"/>
                    <a:pt x="1551" y="2341"/>
                    <a:pt x="0" y="4803"/>
                  </a:cubicBezTo>
                  <a:lnTo>
                    <a:pt x="335" y="4986"/>
                  </a:lnTo>
                  <a:cubicBezTo>
                    <a:pt x="1855" y="2584"/>
                    <a:pt x="4621" y="305"/>
                    <a:pt x="4651" y="274"/>
                  </a:cubicBezTo>
                  <a:lnTo>
                    <a:pt x="44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2149325" y="761525"/>
              <a:ext cx="341225" cy="85775"/>
            </a:xfrm>
            <a:custGeom>
              <a:avLst/>
              <a:gdLst/>
              <a:ahLst/>
              <a:cxnLst/>
              <a:rect l="l" t="t" r="r" b="b"/>
              <a:pathLst>
                <a:path w="13649" h="3431" extrusionOk="0">
                  <a:moveTo>
                    <a:pt x="2969" y="1"/>
                  </a:moveTo>
                  <a:cubicBezTo>
                    <a:pt x="2011" y="1"/>
                    <a:pt x="1019" y="253"/>
                    <a:pt x="1" y="756"/>
                  </a:cubicBezTo>
                  <a:lnTo>
                    <a:pt x="183" y="1120"/>
                  </a:lnTo>
                  <a:cubicBezTo>
                    <a:pt x="1151" y="622"/>
                    <a:pt x="2076" y="376"/>
                    <a:pt x="2968" y="376"/>
                  </a:cubicBezTo>
                  <a:cubicBezTo>
                    <a:pt x="4035" y="376"/>
                    <a:pt x="5056" y="729"/>
                    <a:pt x="6049" y="1424"/>
                  </a:cubicBezTo>
                  <a:lnTo>
                    <a:pt x="6140" y="1485"/>
                  </a:lnTo>
                  <a:lnTo>
                    <a:pt x="6232" y="1455"/>
                  </a:lnTo>
                  <a:cubicBezTo>
                    <a:pt x="7085" y="1188"/>
                    <a:pt x="7892" y="1054"/>
                    <a:pt x="8651" y="1054"/>
                  </a:cubicBezTo>
                  <a:cubicBezTo>
                    <a:pt x="10490" y="1054"/>
                    <a:pt x="12054" y="1839"/>
                    <a:pt x="13344" y="3430"/>
                  </a:cubicBezTo>
                  <a:lnTo>
                    <a:pt x="13648" y="3187"/>
                  </a:lnTo>
                  <a:cubicBezTo>
                    <a:pt x="12268" y="1522"/>
                    <a:pt x="10588" y="678"/>
                    <a:pt x="8619" y="678"/>
                  </a:cubicBezTo>
                  <a:cubicBezTo>
                    <a:pt x="7856" y="678"/>
                    <a:pt x="7050" y="805"/>
                    <a:pt x="6201" y="1060"/>
                  </a:cubicBezTo>
                  <a:cubicBezTo>
                    <a:pt x="5181" y="352"/>
                    <a:pt x="4099" y="1"/>
                    <a:pt x="29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1504925" y="829025"/>
              <a:ext cx="40300" cy="58550"/>
            </a:xfrm>
            <a:custGeom>
              <a:avLst/>
              <a:gdLst/>
              <a:ahLst/>
              <a:cxnLst/>
              <a:rect l="l" t="t" r="r" b="b"/>
              <a:pathLst>
                <a:path w="1612" h="2342" extrusionOk="0">
                  <a:moveTo>
                    <a:pt x="305" y="1"/>
                  </a:moveTo>
                  <a:lnTo>
                    <a:pt x="1" y="244"/>
                  </a:lnTo>
                  <a:cubicBezTo>
                    <a:pt x="548" y="882"/>
                    <a:pt x="943" y="1581"/>
                    <a:pt x="1247" y="2341"/>
                  </a:cubicBezTo>
                  <a:lnTo>
                    <a:pt x="1612" y="2220"/>
                  </a:lnTo>
                  <a:cubicBezTo>
                    <a:pt x="1308" y="1429"/>
                    <a:pt x="852" y="670"/>
                    <a:pt x="3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5346100" y="2029675"/>
              <a:ext cx="1505375" cy="313375"/>
            </a:xfrm>
            <a:custGeom>
              <a:avLst/>
              <a:gdLst/>
              <a:ahLst/>
              <a:cxnLst/>
              <a:rect l="l" t="t" r="r" b="b"/>
              <a:pathLst>
                <a:path w="60215" h="12535" extrusionOk="0">
                  <a:moveTo>
                    <a:pt x="28134" y="0"/>
                  </a:moveTo>
                  <a:cubicBezTo>
                    <a:pt x="23421" y="0"/>
                    <a:pt x="19796" y="2290"/>
                    <a:pt x="17934" y="6212"/>
                  </a:cubicBezTo>
                  <a:cubicBezTo>
                    <a:pt x="17041" y="5673"/>
                    <a:pt x="15987" y="5390"/>
                    <a:pt x="14756" y="5390"/>
                  </a:cubicBezTo>
                  <a:cubicBezTo>
                    <a:pt x="11338" y="5390"/>
                    <a:pt x="6548" y="7574"/>
                    <a:pt x="1" y="12535"/>
                  </a:cubicBezTo>
                  <a:lnTo>
                    <a:pt x="60215" y="12535"/>
                  </a:lnTo>
                  <a:cubicBezTo>
                    <a:pt x="55812" y="7608"/>
                    <a:pt x="51520" y="5516"/>
                    <a:pt x="48477" y="5516"/>
                  </a:cubicBezTo>
                  <a:cubicBezTo>
                    <a:pt x="46752" y="5516"/>
                    <a:pt x="45428" y="6188"/>
                    <a:pt x="44713" y="7398"/>
                  </a:cubicBezTo>
                  <a:cubicBezTo>
                    <a:pt x="38553" y="2252"/>
                    <a:pt x="32808" y="0"/>
                    <a:pt x="28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5747325" y="2182700"/>
              <a:ext cx="50950" cy="90450"/>
            </a:xfrm>
            <a:custGeom>
              <a:avLst/>
              <a:gdLst/>
              <a:ahLst/>
              <a:cxnLst/>
              <a:rect l="l" t="t" r="r" b="b"/>
              <a:pathLst>
                <a:path w="2038" h="3618" extrusionOk="0">
                  <a:moveTo>
                    <a:pt x="1703" y="0"/>
                  </a:moveTo>
                  <a:cubicBezTo>
                    <a:pt x="1065" y="1125"/>
                    <a:pt x="487" y="2280"/>
                    <a:pt x="1" y="3496"/>
                  </a:cubicBezTo>
                  <a:lnTo>
                    <a:pt x="366" y="3617"/>
                  </a:lnTo>
                  <a:cubicBezTo>
                    <a:pt x="852" y="2432"/>
                    <a:pt x="1399" y="1277"/>
                    <a:pt x="2037" y="183"/>
                  </a:cubicBezTo>
                  <a:lnTo>
                    <a:pt x="170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6460875" y="2210800"/>
              <a:ext cx="66125" cy="64625"/>
            </a:xfrm>
            <a:custGeom>
              <a:avLst/>
              <a:gdLst/>
              <a:ahLst/>
              <a:cxnLst/>
              <a:rect l="l" t="t" r="r" b="b"/>
              <a:pathLst>
                <a:path w="2645" h="2585" extrusionOk="0">
                  <a:moveTo>
                    <a:pt x="274" y="1"/>
                  </a:moveTo>
                  <a:lnTo>
                    <a:pt x="0" y="274"/>
                  </a:lnTo>
                  <a:lnTo>
                    <a:pt x="2371" y="2584"/>
                  </a:lnTo>
                  <a:lnTo>
                    <a:pt x="2645" y="2311"/>
                  </a:lnTo>
                  <a:lnTo>
                    <a:pt x="2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6479100" y="2266800"/>
              <a:ext cx="110225" cy="35225"/>
            </a:xfrm>
            <a:custGeom>
              <a:avLst/>
              <a:gdLst/>
              <a:ahLst/>
              <a:cxnLst/>
              <a:rect l="l" t="t" r="r" b="b"/>
              <a:pathLst>
                <a:path w="4409" h="1409" extrusionOk="0">
                  <a:moveTo>
                    <a:pt x="2640" y="1"/>
                  </a:moveTo>
                  <a:cubicBezTo>
                    <a:pt x="1597" y="1"/>
                    <a:pt x="720" y="386"/>
                    <a:pt x="1" y="1165"/>
                  </a:cubicBezTo>
                  <a:lnTo>
                    <a:pt x="274" y="1408"/>
                  </a:lnTo>
                  <a:cubicBezTo>
                    <a:pt x="925" y="719"/>
                    <a:pt x="1702" y="374"/>
                    <a:pt x="2633" y="374"/>
                  </a:cubicBezTo>
                  <a:cubicBezTo>
                    <a:pt x="3138" y="374"/>
                    <a:pt x="3688" y="476"/>
                    <a:pt x="4287" y="679"/>
                  </a:cubicBezTo>
                  <a:lnTo>
                    <a:pt x="4408" y="314"/>
                  </a:lnTo>
                  <a:cubicBezTo>
                    <a:pt x="3773" y="106"/>
                    <a:pt x="3184" y="1"/>
                    <a:pt x="26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5659950" y="2262275"/>
              <a:ext cx="171000" cy="44300"/>
            </a:xfrm>
            <a:custGeom>
              <a:avLst/>
              <a:gdLst/>
              <a:ahLst/>
              <a:cxnLst/>
              <a:rect l="l" t="t" r="r" b="b"/>
              <a:pathLst>
                <a:path w="6840" h="1772" extrusionOk="0">
                  <a:moveTo>
                    <a:pt x="1872" y="1"/>
                  </a:moveTo>
                  <a:cubicBezTo>
                    <a:pt x="1249" y="1"/>
                    <a:pt x="623" y="63"/>
                    <a:pt x="0" y="191"/>
                  </a:cubicBezTo>
                  <a:lnTo>
                    <a:pt x="92" y="556"/>
                  </a:lnTo>
                  <a:cubicBezTo>
                    <a:pt x="679" y="437"/>
                    <a:pt x="1274" y="378"/>
                    <a:pt x="1868" y="378"/>
                  </a:cubicBezTo>
                  <a:cubicBezTo>
                    <a:pt x="3551" y="378"/>
                    <a:pt x="5227" y="851"/>
                    <a:pt x="6687" y="1772"/>
                  </a:cubicBezTo>
                  <a:lnTo>
                    <a:pt x="6839" y="1437"/>
                  </a:lnTo>
                  <a:cubicBezTo>
                    <a:pt x="5337" y="496"/>
                    <a:pt x="3621" y="1"/>
                    <a:pt x="18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2872400" y="1873775"/>
              <a:ext cx="621350" cy="793850"/>
            </a:xfrm>
            <a:custGeom>
              <a:avLst/>
              <a:gdLst/>
              <a:ahLst/>
              <a:cxnLst/>
              <a:rect l="l" t="t" r="r" b="b"/>
              <a:pathLst>
                <a:path w="24854" h="31754" extrusionOk="0">
                  <a:moveTo>
                    <a:pt x="19226" y="0"/>
                  </a:moveTo>
                  <a:cubicBezTo>
                    <a:pt x="18138" y="0"/>
                    <a:pt x="16935" y="315"/>
                    <a:pt x="15665" y="1050"/>
                  </a:cubicBezTo>
                  <a:cubicBezTo>
                    <a:pt x="9312" y="4728"/>
                    <a:pt x="1348" y="20594"/>
                    <a:pt x="862" y="23908"/>
                  </a:cubicBezTo>
                  <a:cubicBezTo>
                    <a:pt x="1" y="28234"/>
                    <a:pt x="2317" y="31754"/>
                    <a:pt x="5545" y="31754"/>
                  </a:cubicBezTo>
                  <a:cubicBezTo>
                    <a:pt x="7328" y="31754"/>
                    <a:pt x="9390" y="30679"/>
                    <a:pt x="11349" y="28072"/>
                  </a:cubicBezTo>
                  <a:cubicBezTo>
                    <a:pt x="12321" y="27038"/>
                    <a:pt x="24054" y="10351"/>
                    <a:pt x="24601" y="5853"/>
                  </a:cubicBezTo>
                  <a:cubicBezTo>
                    <a:pt x="24854" y="3005"/>
                    <a:pt x="22590" y="0"/>
                    <a:pt x="192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3900450" y="1874675"/>
              <a:ext cx="648725" cy="824125"/>
            </a:xfrm>
            <a:custGeom>
              <a:avLst/>
              <a:gdLst/>
              <a:ahLst/>
              <a:cxnLst/>
              <a:rect l="l" t="t" r="r" b="b"/>
              <a:pathLst>
                <a:path w="25949" h="32965" extrusionOk="0">
                  <a:moveTo>
                    <a:pt x="5541" y="0"/>
                  </a:moveTo>
                  <a:cubicBezTo>
                    <a:pt x="2188" y="0"/>
                    <a:pt x="1" y="3005"/>
                    <a:pt x="318" y="5908"/>
                  </a:cubicBezTo>
                  <a:cubicBezTo>
                    <a:pt x="987" y="10558"/>
                    <a:pt x="13358" y="27945"/>
                    <a:pt x="14391" y="29039"/>
                  </a:cubicBezTo>
                  <a:cubicBezTo>
                    <a:pt x="16487" y="31818"/>
                    <a:pt x="18655" y="32965"/>
                    <a:pt x="20495" y="32965"/>
                  </a:cubicBezTo>
                  <a:cubicBezTo>
                    <a:pt x="23727" y="32965"/>
                    <a:pt x="25948" y="29431"/>
                    <a:pt x="25000" y="24996"/>
                  </a:cubicBezTo>
                  <a:cubicBezTo>
                    <a:pt x="24422" y="21592"/>
                    <a:pt x="15911" y="5117"/>
                    <a:pt x="9315" y="1166"/>
                  </a:cubicBezTo>
                  <a:cubicBezTo>
                    <a:pt x="7957" y="348"/>
                    <a:pt x="6682" y="0"/>
                    <a:pt x="55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4643200" y="1896950"/>
              <a:ext cx="280050" cy="296575"/>
            </a:xfrm>
            <a:custGeom>
              <a:avLst/>
              <a:gdLst/>
              <a:ahLst/>
              <a:cxnLst/>
              <a:rect l="l" t="t" r="r" b="b"/>
              <a:pathLst>
                <a:path w="11202" h="11863" extrusionOk="0">
                  <a:moveTo>
                    <a:pt x="6721" y="0"/>
                  </a:moveTo>
                  <a:cubicBezTo>
                    <a:pt x="6710" y="0"/>
                    <a:pt x="6699" y="1"/>
                    <a:pt x="6688" y="1"/>
                  </a:cubicBezTo>
                  <a:cubicBezTo>
                    <a:pt x="5928" y="62"/>
                    <a:pt x="4196" y="32"/>
                    <a:pt x="2888" y="1096"/>
                  </a:cubicBezTo>
                  <a:cubicBezTo>
                    <a:pt x="1581" y="2190"/>
                    <a:pt x="1" y="8938"/>
                    <a:pt x="1" y="8938"/>
                  </a:cubicBezTo>
                  <a:cubicBezTo>
                    <a:pt x="1" y="8938"/>
                    <a:pt x="3317" y="11863"/>
                    <a:pt x="5185" y="11863"/>
                  </a:cubicBezTo>
                  <a:cubicBezTo>
                    <a:pt x="5586" y="11863"/>
                    <a:pt x="5920" y="11728"/>
                    <a:pt x="6141" y="11400"/>
                  </a:cubicBezTo>
                  <a:cubicBezTo>
                    <a:pt x="6962" y="11309"/>
                    <a:pt x="7752" y="11005"/>
                    <a:pt x="8421" y="10549"/>
                  </a:cubicBezTo>
                  <a:cubicBezTo>
                    <a:pt x="9515" y="10397"/>
                    <a:pt x="9849" y="9546"/>
                    <a:pt x="9515" y="8664"/>
                  </a:cubicBezTo>
                  <a:cubicBezTo>
                    <a:pt x="10335" y="8239"/>
                    <a:pt x="10092" y="6810"/>
                    <a:pt x="9393" y="6719"/>
                  </a:cubicBezTo>
                  <a:cubicBezTo>
                    <a:pt x="10335" y="6141"/>
                    <a:pt x="10001" y="4561"/>
                    <a:pt x="8937" y="4500"/>
                  </a:cubicBezTo>
                  <a:cubicBezTo>
                    <a:pt x="10031" y="3710"/>
                    <a:pt x="9454" y="2342"/>
                    <a:pt x="7965" y="2160"/>
                  </a:cubicBezTo>
                  <a:cubicBezTo>
                    <a:pt x="11202" y="2100"/>
                    <a:pt x="7552" y="0"/>
                    <a:pt x="6721" y="0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4240550" y="2068700"/>
              <a:ext cx="570625" cy="629975"/>
            </a:xfrm>
            <a:custGeom>
              <a:avLst/>
              <a:gdLst/>
              <a:ahLst/>
              <a:cxnLst/>
              <a:rect l="l" t="t" r="r" b="b"/>
              <a:pathLst>
                <a:path w="22825" h="25199" extrusionOk="0">
                  <a:moveTo>
                    <a:pt x="15560" y="1"/>
                  </a:moveTo>
                  <a:cubicBezTo>
                    <a:pt x="10149" y="6171"/>
                    <a:pt x="5316" y="11916"/>
                    <a:pt x="2733" y="16080"/>
                  </a:cubicBezTo>
                  <a:cubicBezTo>
                    <a:pt x="1" y="21236"/>
                    <a:pt x="3100" y="25199"/>
                    <a:pt x="7001" y="25199"/>
                  </a:cubicBezTo>
                  <a:cubicBezTo>
                    <a:pt x="8871" y="25199"/>
                    <a:pt x="10927" y="24287"/>
                    <a:pt x="12611" y="22159"/>
                  </a:cubicBezTo>
                  <a:cubicBezTo>
                    <a:pt x="15681" y="18421"/>
                    <a:pt x="22824" y="4773"/>
                    <a:pt x="22824" y="4773"/>
                  </a:cubicBezTo>
                  <a:cubicBezTo>
                    <a:pt x="17353" y="3101"/>
                    <a:pt x="15560" y="1"/>
                    <a:pt x="155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4399275" y="2291350"/>
              <a:ext cx="41825" cy="142900"/>
            </a:xfrm>
            <a:custGeom>
              <a:avLst/>
              <a:gdLst/>
              <a:ahLst/>
              <a:cxnLst/>
              <a:rect l="l" t="t" r="r" b="b"/>
              <a:pathLst>
                <a:path w="1673" h="5716" extrusionOk="0">
                  <a:moveTo>
                    <a:pt x="1490" y="1"/>
                  </a:moveTo>
                  <a:cubicBezTo>
                    <a:pt x="1399" y="1"/>
                    <a:pt x="1308" y="62"/>
                    <a:pt x="1277" y="153"/>
                  </a:cubicBezTo>
                  <a:lnTo>
                    <a:pt x="1" y="5624"/>
                  </a:lnTo>
                  <a:lnTo>
                    <a:pt x="366" y="5715"/>
                  </a:lnTo>
                  <a:lnTo>
                    <a:pt x="1277" y="1855"/>
                  </a:lnTo>
                  <a:lnTo>
                    <a:pt x="1277" y="3922"/>
                  </a:lnTo>
                  <a:lnTo>
                    <a:pt x="1673" y="3922"/>
                  </a:lnTo>
                  <a:lnTo>
                    <a:pt x="1673" y="183"/>
                  </a:lnTo>
                  <a:cubicBezTo>
                    <a:pt x="1673" y="92"/>
                    <a:pt x="1581" y="31"/>
                    <a:pt x="14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4585450" y="2111275"/>
              <a:ext cx="196075" cy="138325"/>
            </a:xfrm>
            <a:custGeom>
              <a:avLst/>
              <a:gdLst/>
              <a:ahLst/>
              <a:cxnLst/>
              <a:rect l="l" t="t" r="r" b="b"/>
              <a:pathLst>
                <a:path w="7843" h="5533" extrusionOk="0">
                  <a:moveTo>
                    <a:pt x="335" y="0"/>
                  </a:moveTo>
                  <a:lnTo>
                    <a:pt x="1" y="213"/>
                  </a:lnTo>
                  <a:cubicBezTo>
                    <a:pt x="1581" y="2553"/>
                    <a:pt x="4165" y="4347"/>
                    <a:pt x="7721" y="5532"/>
                  </a:cubicBezTo>
                  <a:lnTo>
                    <a:pt x="7843" y="5198"/>
                  </a:lnTo>
                  <a:cubicBezTo>
                    <a:pt x="4378" y="4043"/>
                    <a:pt x="1855" y="2280"/>
                    <a:pt x="3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4757200" y="2193325"/>
              <a:ext cx="22050" cy="22075"/>
            </a:xfrm>
            <a:custGeom>
              <a:avLst/>
              <a:gdLst/>
              <a:ahLst/>
              <a:cxnLst/>
              <a:rect l="l" t="t" r="r" b="b"/>
              <a:pathLst>
                <a:path w="882" h="883" extrusionOk="0">
                  <a:moveTo>
                    <a:pt x="456" y="1"/>
                  </a:moveTo>
                  <a:cubicBezTo>
                    <a:pt x="213" y="1"/>
                    <a:pt x="0" y="183"/>
                    <a:pt x="0" y="426"/>
                  </a:cubicBezTo>
                  <a:cubicBezTo>
                    <a:pt x="0" y="669"/>
                    <a:pt x="213" y="882"/>
                    <a:pt x="456" y="882"/>
                  </a:cubicBezTo>
                  <a:cubicBezTo>
                    <a:pt x="699" y="882"/>
                    <a:pt x="882" y="669"/>
                    <a:pt x="882" y="426"/>
                  </a:cubicBezTo>
                  <a:cubicBezTo>
                    <a:pt x="882" y="183"/>
                    <a:pt x="699" y="1"/>
                    <a:pt x="4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3215375" y="3928300"/>
              <a:ext cx="362500" cy="549850"/>
            </a:xfrm>
            <a:custGeom>
              <a:avLst/>
              <a:gdLst/>
              <a:ahLst/>
              <a:cxnLst/>
              <a:rect l="l" t="t" r="r" b="b"/>
              <a:pathLst>
                <a:path w="14500" h="21994" extrusionOk="0">
                  <a:moveTo>
                    <a:pt x="5381" y="1"/>
                  </a:moveTo>
                  <a:cubicBezTo>
                    <a:pt x="5116" y="1"/>
                    <a:pt x="4850" y="29"/>
                    <a:pt x="4590" y="86"/>
                  </a:cubicBezTo>
                  <a:cubicBezTo>
                    <a:pt x="3374" y="360"/>
                    <a:pt x="2371" y="1150"/>
                    <a:pt x="1855" y="2244"/>
                  </a:cubicBezTo>
                  <a:cubicBezTo>
                    <a:pt x="0" y="3338"/>
                    <a:pt x="2949" y="16925"/>
                    <a:pt x="2949" y="16925"/>
                  </a:cubicBezTo>
                  <a:cubicBezTo>
                    <a:pt x="2949" y="16925"/>
                    <a:pt x="4138" y="21993"/>
                    <a:pt x="8306" y="21993"/>
                  </a:cubicBezTo>
                  <a:cubicBezTo>
                    <a:pt x="8657" y="21993"/>
                    <a:pt x="9029" y="21958"/>
                    <a:pt x="9423" y="21880"/>
                  </a:cubicBezTo>
                  <a:cubicBezTo>
                    <a:pt x="14499" y="20907"/>
                    <a:pt x="11794" y="13521"/>
                    <a:pt x="11277" y="11241"/>
                  </a:cubicBezTo>
                  <a:cubicBezTo>
                    <a:pt x="10760" y="8962"/>
                    <a:pt x="8876" y="2609"/>
                    <a:pt x="8876" y="2609"/>
                  </a:cubicBezTo>
                  <a:cubicBezTo>
                    <a:pt x="8512" y="972"/>
                    <a:pt x="6948" y="1"/>
                    <a:pt x="53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3244250" y="3865850"/>
              <a:ext cx="194550" cy="236350"/>
            </a:xfrm>
            <a:custGeom>
              <a:avLst/>
              <a:gdLst/>
              <a:ahLst/>
              <a:cxnLst/>
              <a:rect l="l" t="t" r="r" b="b"/>
              <a:pathLst>
                <a:path w="7782" h="9454" extrusionOk="0">
                  <a:moveTo>
                    <a:pt x="7235" y="0"/>
                  </a:moveTo>
                  <a:lnTo>
                    <a:pt x="0" y="335"/>
                  </a:lnTo>
                  <a:lnTo>
                    <a:pt x="1186" y="8663"/>
                  </a:lnTo>
                  <a:cubicBezTo>
                    <a:pt x="1216" y="8937"/>
                    <a:pt x="1277" y="9210"/>
                    <a:pt x="1399" y="9453"/>
                  </a:cubicBezTo>
                  <a:cubicBezTo>
                    <a:pt x="2053" y="8180"/>
                    <a:pt x="3807" y="7442"/>
                    <a:pt x="5334" y="7442"/>
                  </a:cubicBezTo>
                  <a:cubicBezTo>
                    <a:pt x="6433" y="7442"/>
                    <a:pt x="7413" y="7824"/>
                    <a:pt x="7782" y="8663"/>
                  </a:cubicBezTo>
                  <a:lnTo>
                    <a:pt x="72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3331625" y="4357500"/>
              <a:ext cx="189250" cy="100325"/>
            </a:xfrm>
            <a:custGeom>
              <a:avLst/>
              <a:gdLst/>
              <a:ahLst/>
              <a:cxnLst/>
              <a:rect l="l" t="t" r="r" b="b"/>
              <a:pathLst>
                <a:path w="7570" h="4013" extrusionOk="0">
                  <a:moveTo>
                    <a:pt x="7174" y="0"/>
                  </a:moveTo>
                  <a:cubicBezTo>
                    <a:pt x="7205" y="1459"/>
                    <a:pt x="6354" y="2797"/>
                    <a:pt x="5016" y="3344"/>
                  </a:cubicBezTo>
                  <a:cubicBezTo>
                    <a:pt x="4546" y="3547"/>
                    <a:pt x="4056" y="3646"/>
                    <a:pt x="3561" y="3646"/>
                  </a:cubicBezTo>
                  <a:cubicBezTo>
                    <a:pt x="2427" y="3646"/>
                    <a:pt x="1269" y="3123"/>
                    <a:pt x="274" y="2128"/>
                  </a:cubicBezTo>
                  <a:lnTo>
                    <a:pt x="1" y="2402"/>
                  </a:lnTo>
                  <a:cubicBezTo>
                    <a:pt x="943" y="3405"/>
                    <a:pt x="2250" y="3982"/>
                    <a:pt x="3618" y="4013"/>
                  </a:cubicBezTo>
                  <a:cubicBezTo>
                    <a:pt x="4135" y="4013"/>
                    <a:pt x="4682" y="3921"/>
                    <a:pt x="5168" y="3709"/>
                  </a:cubicBezTo>
                  <a:cubicBezTo>
                    <a:pt x="6658" y="3070"/>
                    <a:pt x="7569" y="1611"/>
                    <a:pt x="75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3845325" y="3928300"/>
              <a:ext cx="361725" cy="549850"/>
            </a:xfrm>
            <a:custGeom>
              <a:avLst/>
              <a:gdLst/>
              <a:ahLst/>
              <a:cxnLst/>
              <a:rect l="l" t="t" r="r" b="b"/>
              <a:pathLst>
                <a:path w="14469" h="21994" extrusionOk="0">
                  <a:moveTo>
                    <a:pt x="9088" y="1"/>
                  </a:moveTo>
                  <a:cubicBezTo>
                    <a:pt x="7521" y="1"/>
                    <a:pt x="5957" y="972"/>
                    <a:pt x="5593" y="2609"/>
                  </a:cubicBezTo>
                  <a:cubicBezTo>
                    <a:pt x="5593" y="2609"/>
                    <a:pt x="3709" y="8962"/>
                    <a:pt x="3192" y="11241"/>
                  </a:cubicBezTo>
                  <a:cubicBezTo>
                    <a:pt x="2675" y="13521"/>
                    <a:pt x="0" y="20907"/>
                    <a:pt x="5046" y="21880"/>
                  </a:cubicBezTo>
                  <a:cubicBezTo>
                    <a:pt x="5440" y="21958"/>
                    <a:pt x="5812" y="21993"/>
                    <a:pt x="6163" y="21993"/>
                  </a:cubicBezTo>
                  <a:cubicBezTo>
                    <a:pt x="10331" y="21993"/>
                    <a:pt x="11520" y="16925"/>
                    <a:pt x="11520" y="16925"/>
                  </a:cubicBezTo>
                  <a:cubicBezTo>
                    <a:pt x="11520" y="16925"/>
                    <a:pt x="14469" y="3338"/>
                    <a:pt x="12645" y="2275"/>
                  </a:cubicBezTo>
                  <a:cubicBezTo>
                    <a:pt x="12098" y="1150"/>
                    <a:pt x="11095" y="360"/>
                    <a:pt x="9879" y="86"/>
                  </a:cubicBezTo>
                  <a:cubicBezTo>
                    <a:pt x="9619" y="29"/>
                    <a:pt x="9353" y="1"/>
                    <a:pt x="9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3983625" y="3865850"/>
              <a:ext cx="194550" cy="236350"/>
            </a:xfrm>
            <a:custGeom>
              <a:avLst/>
              <a:gdLst/>
              <a:ahLst/>
              <a:cxnLst/>
              <a:rect l="l" t="t" r="r" b="b"/>
              <a:pathLst>
                <a:path w="7782" h="9454" extrusionOk="0">
                  <a:moveTo>
                    <a:pt x="548" y="0"/>
                  </a:moveTo>
                  <a:lnTo>
                    <a:pt x="0" y="8663"/>
                  </a:lnTo>
                  <a:cubicBezTo>
                    <a:pt x="369" y="7824"/>
                    <a:pt x="1350" y="7442"/>
                    <a:pt x="2450" y="7442"/>
                  </a:cubicBezTo>
                  <a:cubicBezTo>
                    <a:pt x="3980" y="7442"/>
                    <a:pt x="5742" y="8180"/>
                    <a:pt x="6414" y="9453"/>
                  </a:cubicBezTo>
                  <a:cubicBezTo>
                    <a:pt x="6505" y="9210"/>
                    <a:pt x="6566" y="8937"/>
                    <a:pt x="6596" y="8663"/>
                  </a:cubicBezTo>
                  <a:lnTo>
                    <a:pt x="7782" y="335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900800" y="4357500"/>
              <a:ext cx="190000" cy="100325"/>
            </a:xfrm>
            <a:custGeom>
              <a:avLst/>
              <a:gdLst/>
              <a:ahLst/>
              <a:cxnLst/>
              <a:rect l="l" t="t" r="r" b="b"/>
              <a:pathLst>
                <a:path w="7600" h="4013" extrusionOk="0">
                  <a:moveTo>
                    <a:pt x="61" y="0"/>
                  </a:moveTo>
                  <a:cubicBezTo>
                    <a:pt x="0" y="1611"/>
                    <a:pt x="943" y="3070"/>
                    <a:pt x="2432" y="3709"/>
                  </a:cubicBezTo>
                  <a:cubicBezTo>
                    <a:pt x="2918" y="3921"/>
                    <a:pt x="3435" y="4013"/>
                    <a:pt x="3982" y="4013"/>
                  </a:cubicBezTo>
                  <a:cubicBezTo>
                    <a:pt x="5350" y="3982"/>
                    <a:pt x="6657" y="3405"/>
                    <a:pt x="7599" y="2402"/>
                  </a:cubicBezTo>
                  <a:lnTo>
                    <a:pt x="7326" y="2128"/>
                  </a:lnTo>
                  <a:cubicBezTo>
                    <a:pt x="6331" y="3123"/>
                    <a:pt x="5159" y="3646"/>
                    <a:pt x="4015" y="3646"/>
                  </a:cubicBezTo>
                  <a:cubicBezTo>
                    <a:pt x="3517" y="3646"/>
                    <a:pt x="3024" y="3547"/>
                    <a:pt x="2554" y="3344"/>
                  </a:cubicBezTo>
                  <a:cubicBezTo>
                    <a:pt x="1247" y="2766"/>
                    <a:pt x="395" y="1459"/>
                    <a:pt x="4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2939525" y="2812175"/>
              <a:ext cx="1528175" cy="1214925"/>
            </a:xfrm>
            <a:custGeom>
              <a:avLst/>
              <a:gdLst/>
              <a:ahLst/>
              <a:cxnLst/>
              <a:rect l="l" t="t" r="r" b="b"/>
              <a:pathLst>
                <a:path w="61127" h="48597" extrusionOk="0">
                  <a:moveTo>
                    <a:pt x="16951" y="1"/>
                  </a:moveTo>
                  <a:cubicBezTo>
                    <a:pt x="14444" y="1"/>
                    <a:pt x="8383" y="610"/>
                    <a:pt x="4925" y="6129"/>
                  </a:cubicBezTo>
                  <a:cubicBezTo>
                    <a:pt x="1" y="13545"/>
                    <a:pt x="11217" y="47649"/>
                    <a:pt x="11217" y="47649"/>
                  </a:cubicBezTo>
                  <a:cubicBezTo>
                    <a:pt x="12394" y="48195"/>
                    <a:pt x="13712" y="48422"/>
                    <a:pt x="15020" y="48422"/>
                  </a:cubicBezTo>
                  <a:cubicBezTo>
                    <a:pt x="17497" y="48422"/>
                    <a:pt x="19936" y="47610"/>
                    <a:pt x="21308" y="46616"/>
                  </a:cubicBezTo>
                  <a:cubicBezTo>
                    <a:pt x="20548" y="34822"/>
                    <a:pt x="20943" y="23940"/>
                    <a:pt x="19819" y="15855"/>
                  </a:cubicBezTo>
                  <a:lnTo>
                    <a:pt x="41856" y="15855"/>
                  </a:lnTo>
                  <a:cubicBezTo>
                    <a:pt x="39789" y="24336"/>
                    <a:pt x="40245" y="35673"/>
                    <a:pt x="40305" y="46585"/>
                  </a:cubicBezTo>
                  <a:cubicBezTo>
                    <a:pt x="42237" y="47886"/>
                    <a:pt x="44301" y="48597"/>
                    <a:pt x="46528" y="48597"/>
                  </a:cubicBezTo>
                  <a:cubicBezTo>
                    <a:pt x="47840" y="48597"/>
                    <a:pt x="49209" y="48350"/>
                    <a:pt x="50640" y="47831"/>
                  </a:cubicBezTo>
                  <a:cubicBezTo>
                    <a:pt x="50640" y="47831"/>
                    <a:pt x="61126" y="13545"/>
                    <a:pt x="56932" y="6828"/>
                  </a:cubicBezTo>
                  <a:cubicBezTo>
                    <a:pt x="52737" y="141"/>
                    <a:pt x="44530" y="80"/>
                    <a:pt x="44530" y="80"/>
                  </a:cubicBezTo>
                  <a:lnTo>
                    <a:pt x="18086" y="50"/>
                  </a:lnTo>
                  <a:cubicBezTo>
                    <a:pt x="18086" y="50"/>
                    <a:pt x="17661" y="1"/>
                    <a:pt x="169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3295925" y="2943350"/>
              <a:ext cx="143650" cy="265225"/>
            </a:xfrm>
            <a:custGeom>
              <a:avLst/>
              <a:gdLst/>
              <a:ahLst/>
              <a:cxnLst/>
              <a:rect l="l" t="t" r="r" b="b"/>
              <a:pathLst>
                <a:path w="5746" h="10609" extrusionOk="0">
                  <a:moveTo>
                    <a:pt x="92" y="0"/>
                  </a:moveTo>
                  <a:lnTo>
                    <a:pt x="0" y="365"/>
                  </a:lnTo>
                  <a:cubicBezTo>
                    <a:pt x="4894" y="1581"/>
                    <a:pt x="5350" y="10517"/>
                    <a:pt x="5350" y="10608"/>
                  </a:cubicBezTo>
                  <a:lnTo>
                    <a:pt x="5745" y="10578"/>
                  </a:lnTo>
                  <a:cubicBezTo>
                    <a:pt x="5624" y="8967"/>
                    <a:pt x="5350" y="7356"/>
                    <a:pt x="4894" y="5806"/>
                  </a:cubicBezTo>
                  <a:cubicBezTo>
                    <a:pt x="3891" y="2523"/>
                    <a:pt x="2219" y="517"/>
                    <a:pt x="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3982100" y="2944100"/>
              <a:ext cx="143650" cy="264475"/>
            </a:xfrm>
            <a:custGeom>
              <a:avLst/>
              <a:gdLst/>
              <a:ahLst/>
              <a:cxnLst/>
              <a:rect l="l" t="t" r="r" b="b"/>
              <a:pathLst>
                <a:path w="5746" h="10579" extrusionOk="0">
                  <a:moveTo>
                    <a:pt x="5654" y="1"/>
                  </a:moveTo>
                  <a:cubicBezTo>
                    <a:pt x="3496" y="517"/>
                    <a:pt x="1824" y="2523"/>
                    <a:pt x="852" y="5776"/>
                  </a:cubicBezTo>
                  <a:cubicBezTo>
                    <a:pt x="396" y="7356"/>
                    <a:pt x="92" y="8967"/>
                    <a:pt x="1" y="10578"/>
                  </a:cubicBezTo>
                  <a:lnTo>
                    <a:pt x="365" y="10578"/>
                  </a:lnTo>
                  <a:cubicBezTo>
                    <a:pt x="365" y="10487"/>
                    <a:pt x="852" y="1551"/>
                    <a:pt x="5745" y="365"/>
                  </a:cubicBezTo>
                  <a:lnTo>
                    <a:pt x="56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3419025" y="1590750"/>
              <a:ext cx="561575" cy="344425"/>
            </a:xfrm>
            <a:custGeom>
              <a:avLst/>
              <a:gdLst/>
              <a:ahLst/>
              <a:cxnLst/>
              <a:rect l="l" t="t" r="r" b="b"/>
              <a:pathLst>
                <a:path w="22463" h="13777" extrusionOk="0">
                  <a:moveTo>
                    <a:pt x="6019" y="0"/>
                  </a:moveTo>
                  <a:lnTo>
                    <a:pt x="5988" y="8906"/>
                  </a:lnTo>
                  <a:lnTo>
                    <a:pt x="0" y="10426"/>
                  </a:lnTo>
                  <a:cubicBezTo>
                    <a:pt x="2432" y="12938"/>
                    <a:pt x="5738" y="13776"/>
                    <a:pt x="9066" y="13776"/>
                  </a:cubicBezTo>
                  <a:cubicBezTo>
                    <a:pt x="15722" y="13776"/>
                    <a:pt x="22463" y="10426"/>
                    <a:pt x="22463" y="10426"/>
                  </a:cubicBezTo>
                  <a:cubicBezTo>
                    <a:pt x="22463" y="10426"/>
                    <a:pt x="16323" y="9149"/>
                    <a:pt x="15654" y="8967"/>
                  </a:cubicBezTo>
                  <a:lnTo>
                    <a:pt x="15533" y="0"/>
                  </a:ln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3568725" y="1591500"/>
              <a:ext cx="240150" cy="219525"/>
            </a:xfrm>
            <a:custGeom>
              <a:avLst/>
              <a:gdLst/>
              <a:ahLst/>
              <a:cxnLst/>
              <a:rect l="l" t="t" r="r" b="b"/>
              <a:pathLst>
                <a:path w="9606" h="8781" extrusionOk="0">
                  <a:moveTo>
                    <a:pt x="61" y="0"/>
                  </a:moveTo>
                  <a:lnTo>
                    <a:pt x="0" y="7903"/>
                  </a:lnTo>
                  <a:cubicBezTo>
                    <a:pt x="1382" y="8502"/>
                    <a:pt x="2671" y="8781"/>
                    <a:pt x="3876" y="8781"/>
                  </a:cubicBezTo>
                  <a:cubicBezTo>
                    <a:pt x="6036" y="8781"/>
                    <a:pt x="7927" y="7884"/>
                    <a:pt x="9605" y="6323"/>
                  </a:cubicBezTo>
                  <a:lnTo>
                    <a:pt x="9545" y="0"/>
                  </a:lnTo>
                  <a:close/>
                </a:path>
              </a:pathLst>
            </a:custGeom>
            <a:solidFill>
              <a:srgbClr val="D882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3433450" y="1197400"/>
              <a:ext cx="474975" cy="565100"/>
            </a:xfrm>
            <a:custGeom>
              <a:avLst/>
              <a:gdLst/>
              <a:ahLst/>
              <a:cxnLst/>
              <a:rect l="l" t="t" r="r" b="b"/>
              <a:pathLst>
                <a:path w="18999" h="22604" extrusionOk="0">
                  <a:moveTo>
                    <a:pt x="10331" y="0"/>
                  </a:moveTo>
                  <a:cubicBezTo>
                    <a:pt x="7798" y="0"/>
                    <a:pt x="5202" y="841"/>
                    <a:pt x="3588" y="2390"/>
                  </a:cubicBezTo>
                  <a:cubicBezTo>
                    <a:pt x="2858" y="3029"/>
                    <a:pt x="2463" y="3941"/>
                    <a:pt x="2524" y="4913"/>
                  </a:cubicBezTo>
                  <a:cubicBezTo>
                    <a:pt x="1" y="7102"/>
                    <a:pt x="1460" y="11175"/>
                    <a:pt x="1855" y="13880"/>
                  </a:cubicBezTo>
                  <a:cubicBezTo>
                    <a:pt x="2098" y="15612"/>
                    <a:pt x="2159" y="18075"/>
                    <a:pt x="3284" y="19442"/>
                  </a:cubicBezTo>
                  <a:cubicBezTo>
                    <a:pt x="4165" y="20537"/>
                    <a:pt x="7661" y="22603"/>
                    <a:pt x="10244" y="22603"/>
                  </a:cubicBezTo>
                  <a:cubicBezTo>
                    <a:pt x="12828" y="22603"/>
                    <a:pt x="16567" y="20537"/>
                    <a:pt x="17357" y="19564"/>
                  </a:cubicBezTo>
                  <a:cubicBezTo>
                    <a:pt x="18117" y="18591"/>
                    <a:pt x="18421" y="15704"/>
                    <a:pt x="18725" y="13454"/>
                  </a:cubicBezTo>
                  <a:cubicBezTo>
                    <a:pt x="18998" y="11418"/>
                    <a:pt x="18937" y="9351"/>
                    <a:pt x="18603" y="7315"/>
                  </a:cubicBezTo>
                  <a:cubicBezTo>
                    <a:pt x="18573" y="7163"/>
                    <a:pt x="18542" y="7011"/>
                    <a:pt x="18512" y="6859"/>
                  </a:cubicBezTo>
                  <a:cubicBezTo>
                    <a:pt x="18178" y="5126"/>
                    <a:pt x="17418" y="3181"/>
                    <a:pt x="16080" y="1965"/>
                  </a:cubicBezTo>
                  <a:cubicBezTo>
                    <a:pt x="14658" y="627"/>
                    <a:pt x="12517" y="0"/>
                    <a:pt x="10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3428000" y="1497850"/>
              <a:ext cx="171075" cy="126525"/>
            </a:xfrm>
            <a:custGeom>
              <a:avLst/>
              <a:gdLst/>
              <a:ahLst/>
              <a:cxnLst/>
              <a:rect l="l" t="t" r="r" b="b"/>
              <a:pathLst>
                <a:path w="6843" h="5061" extrusionOk="0">
                  <a:moveTo>
                    <a:pt x="1822" y="0"/>
                  </a:moveTo>
                  <a:cubicBezTo>
                    <a:pt x="1403" y="0"/>
                    <a:pt x="989" y="195"/>
                    <a:pt x="705" y="555"/>
                  </a:cubicBezTo>
                  <a:cubicBezTo>
                    <a:pt x="0" y="1486"/>
                    <a:pt x="368" y="5060"/>
                    <a:pt x="2927" y="5060"/>
                  </a:cubicBezTo>
                  <a:cubicBezTo>
                    <a:pt x="3125" y="5060"/>
                    <a:pt x="3337" y="5039"/>
                    <a:pt x="3562" y="4993"/>
                  </a:cubicBezTo>
                  <a:cubicBezTo>
                    <a:pt x="6843" y="4325"/>
                    <a:pt x="3442" y="192"/>
                    <a:pt x="2653" y="192"/>
                  </a:cubicBezTo>
                  <a:cubicBezTo>
                    <a:pt x="2615" y="192"/>
                    <a:pt x="2584" y="201"/>
                    <a:pt x="2559" y="221"/>
                  </a:cubicBezTo>
                  <a:cubicBezTo>
                    <a:pt x="2330" y="72"/>
                    <a:pt x="2075" y="0"/>
                    <a:pt x="1822" y="0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3453225" y="1520075"/>
              <a:ext cx="25100" cy="53975"/>
            </a:xfrm>
            <a:custGeom>
              <a:avLst/>
              <a:gdLst/>
              <a:ahLst/>
              <a:cxnLst/>
              <a:rect l="l" t="t" r="r" b="b"/>
              <a:pathLst>
                <a:path w="1004" h="2159" extrusionOk="0">
                  <a:moveTo>
                    <a:pt x="973" y="0"/>
                  </a:moveTo>
                  <a:cubicBezTo>
                    <a:pt x="669" y="61"/>
                    <a:pt x="395" y="243"/>
                    <a:pt x="243" y="487"/>
                  </a:cubicBezTo>
                  <a:cubicBezTo>
                    <a:pt x="0" y="882"/>
                    <a:pt x="0" y="1459"/>
                    <a:pt x="243" y="2158"/>
                  </a:cubicBezTo>
                  <a:lnTo>
                    <a:pt x="578" y="2037"/>
                  </a:lnTo>
                  <a:cubicBezTo>
                    <a:pt x="395" y="1459"/>
                    <a:pt x="365" y="1003"/>
                    <a:pt x="547" y="699"/>
                  </a:cubicBezTo>
                  <a:cubicBezTo>
                    <a:pt x="639" y="547"/>
                    <a:pt x="821" y="426"/>
                    <a:pt x="1003" y="395"/>
                  </a:cubicBezTo>
                  <a:lnTo>
                    <a:pt x="973" y="0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3459300" y="1546675"/>
              <a:ext cx="28150" cy="23575"/>
            </a:xfrm>
            <a:custGeom>
              <a:avLst/>
              <a:gdLst/>
              <a:ahLst/>
              <a:cxnLst/>
              <a:rect l="l" t="t" r="r" b="b"/>
              <a:pathLst>
                <a:path w="1126" h="943" extrusionOk="0">
                  <a:moveTo>
                    <a:pt x="31" y="0"/>
                  </a:moveTo>
                  <a:lnTo>
                    <a:pt x="0" y="395"/>
                  </a:lnTo>
                  <a:cubicBezTo>
                    <a:pt x="335" y="426"/>
                    <a:pt x="608" y="638"/>
                    <a:pt x="760" y="942"/>
                  </a:cubicBezTo>
                  <a:lnTo>
                    <a:pt x="943" y="851"/>
                  </a:lnTo>
                  <a:lnTo>
                    <a:pt x="791" y="942"/>
                  </a:lnTo>
                  <a:lnTo>
                    <a:pt x="791" y="942"/>
                  </a:lnTo>
                  <a:lnTo>
                    <a:pt x="1125" y="760"/>
                  </a:lnTo>
                  <a:cubicBezTo>
                    <a:pt x="882" y="365"/>
                    <a:pt x="487" y="61"/>
                    <a:pt x="31" y="0"/>
                  </a:cubicBez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3785125" y="1497850"/>
              <a:ext cx="167775" cy="125875"/>
            </a:xfrm>
            <a:custGeom>
              <a:avLst/>
              <a:gdLst/>
              <a:ahLst/>
              <a:cxnLst/>
              <a:rect l="l" t="t" r="r" b="b"/>
              <a:pathLst>
                <a:path w="6711" h="5035" extrusionOk="0">
                  <a:moveTo>
                    <a:pt x="4886" y="0"/>
                  </a:moveTo>
                  <a:cubicBezTo>
                    <a:pt x="4629" y="0"/>
                    <a:pt x="4370" y="72"/>
                    <a:pt x="4141" y="221"/>
                  </a:cubicBezTo>
                  <a:cubicBezTo>
                    <a:pt x="4137" y="218"/>
                    <a:pt x="4132" y="217"/>
                    <a:pt x="4125" y="217"/>
                  </a:cubicBezTo>
                  <a:cubicBezTo>
                    <a:pt x="3766" y="217"/>
                    <a:pt x="1" y="4485"/>
                    <a:pt x="3168" y="4993"/>
                  </a:cubicBezTo>
                  <a:cubicBezTo>
                    <a:pt x="3350" y="5021"/>
                    <a:pt x="3522" y="5034"/>
                    <a:pt x="3686" y="5034"/>
                  </a:cubicBezTo>
                  <a:cubicBezTo>
                    <a:pt x="6348" y="5034"/>
                    <a:pt x="6711" y="1500"/>
                    <a:pt x="5995" y="555"/>
                  </a:cubicBezTo>
                  <a:cubicBezTo>
                    <a:pt x="5730" y="195"/>
                    <a:pt x="5311" y="0"/>
                    <a:pt x="4886" y="0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3903075" y="1520075"/>
              <a:ext cx="25850" cy="53975"/>
            </a:xfrm>
            <a:custGeom>
              <a:avLst/>
              <a:gdLst/>
              <a:ahLst/>
              <a:cxnLst/>
              <a:rect l="l" t="t" r="r" b="b"/>
              <a:pathLst>
                <a:path w="1034" h="2159" extrusionOk="0">
                  <a:moveTo>
                    <a:pt x="61" y="0"/>
                  </a:moveTo>
                  <a:lnTo>
                    <a:pt x="0" y="395"/>
                  </a:lnTo>
                  <a:cubicBezTo>
                    <a:pt x="213" y="426"/>
                    <a:pt x="365" y="547"/>
                    <a:pt x="487" y="699"/>
                  </a:cubicBezTo>
                  <a:cubicBezTo>
                    <a:pt x="639" y="1003"/>
                    <a:pt x="639" y="1459"/>
                    <a:pt x="426" y="2037"/>
                  </a:cubicBezTo>
                  <a:lnTo>
                    <a:pt x="791" y="2158"/>
                  </a:lnTo>
                  <a:cubicBezTo>
                    <a:pt x="1034" y="1459"/>
                    <a:pt x="1034" y="882"/>
                    <a:pt x="791" y="487"/>
                  </a:cubicBezTo>
                  <a:cubicBezTo>
                    <a:pt x="639" y="243"/>
                    <a:pt x="365" y="61"/>
                    <a:pt x="61" y="0"/>
                  </a:cubicBez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3895475" y="1546675"/>
              <a:ext cx="28150" cy="23575"/>
            </a:xfrm>
            <a:custGeom>
              <a:avLst/>
              <a:gdLst/>
              <a:ahLst/>
              <a:cxnLst/>
              <a:rect l="l" t="t" r="r" b="b"/>
              <a:pathLst>
                <a:path w="1126" h="943" extrusionOk="0">
                  <a:moveTo>
                    <a:pt x="1064" y="0"/>
                  </a:moveTo>
                  <a:cubicBezTo>
                    <a:pt x="608" y="61"/>
                    <a:pt x="213" y="334"/>
                    <a:pt x="1" y="760"/>
                  </a:cubicBezTo>
                  <a:lnTo>
                    <a:pt x="335" y="942"/>
                  </a:lnTo>
                  <a:cubicBezTo>
                    <a:pt x="487" y="638"/>
                    <a:pt x="791" y="426"/>
                    <a:pt x="1125" y="395"/>
                  </a:cubicBezTo>
                  <a:lnTo>
                    <a:pt x="1064" y="0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3496525" y="1246500"/>
              <a:ext cx="390625" cy="537275"/>
            </a:xfrm>
            <a:custGeom>
              <a:avLst/>
              <a:gdLst/>
              <a:ahLst/>
              <a:cxnLst/>
              <a:rect l="l" t="t" r="r" b="b"/>
              <a:pathLst>
                <a:path w="15625" h="21491" extrusionOk="0">
                  <a:moveTo>
                    <a:pt x="7782" y="1"/>
                  </a:moveTo>
                  <a:cubicBezTo>
                    <a:pt x="396" y="1"/>
                    <a:pt x="1" y="6323"/>
                    <a:pt x="1" y="6323"/>
                  </a:cubicBezTo>
                  <a:lnTo>
                    <a:pt x="1" y="12554"/>
                  </a:lnTo>
                  <a:cubicBezTo>
                    <a:pt x="274" y="14864"/>
                    <a:pt x="943" y="17448"/>
                    <a:pt x="1764" y="18573"/>
                  </a:cubicBezTo>
                  <a:cubicBezTo>
                    <a:pt x="2584" y="19697"/>
                    <a:pt x="5411" y="21491"/>
                    <a:pt x="7812" y="21491"/>
                  </a:cubicBezTo>
                  <a:cubicBezTo>
                    <a:pt x="10183" y="21491"/>
                    <a:pt x="13041" y="19697"/>
                    <a:pt x="13861" y="18573"/>
                  </a:cubicBezTo>
                  <a:cubicBezTo>
                    <a:pt x="14652" y="17478"/>
                    <a:pt x="15351" y="14895"/>
                    <a:pt x="15624" y="12554"/>
                  </a:cubicBezTo>
                  <a:lnTo>
                    <a:pt x="15594" y="6323"/>
                  </a:lnTo>
                  <a:cubicBezTo>
                    <a:pt x="15594" y="6323"/>
                    <a:pt x="15199" y="1"/>
                    <a:pt x="7782" y="1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3495000" y="1562625"/>
              <a:ext cx="14475" cy="43325"/>
            </a:xfrm>
            <a:custGeom>
              <a:avLst/>
              <a:gdLst/>
              <a:ahLst/>
              <a:cxnLst/>
              <a:rect l="l" t="t" r="r" b="b"/>
              <a:pathLst>
                <a:path w="579" h="1733" extrusionOk="0">
                  <a:moveTo>
                    <a:pt x="366" y="0"/>
                  </a:moveTo>
                  <a:lnTo>
                    <a:pt x="1" y="31"/>
                  </a:lnTo>
                  <a:lnTo>
                    <a:pt x="214" y="1733"/>
                  </a:lnTo>
                  <a:lnTo>
                    <a:pt x="579" y="167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3871150" y="1582375"/>
              <a:ext cx="13700" cy="41825"/>
            </a:xfrm>
            <a:custGeom>
              <a:avLst/>
              <a:gdLst/>
              <a:ahLst/>
              <a:cxnLst/>
              <a:rect l="l" t="t" r="r" b="b"/>
              <a:pathLst>
                <a:path w="548" h="1673" extrusionOk="0">
                  <a:moveTo>
                    <a:pt x="183" y="1"/>
                  </a:moveTo>
                  <a:lnTo>
                    <a:pt x="1" y="1612"/>
                  </a:lnTo>
                  <a:lnTo>
                    <a:pt x="366" y="1672"/>
                  </a:lnTo>
                  <a:lnTo>
                    <a:pt x="548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3488925" y="1199000"/>
              <a:ext cx="486375" cy="336300"/>
            </a:xfrm>
            <a:custGeom>
              <a:avLst/>
              <a:gdLst/>
              <a:ahLst/>
              <a:cxnLst/>
              <a:rect l="l" t="t" r="r" b="b"/>
              <a:pathLst>
                <a:path w="19455" h="13452" extrusionOk="0">
                  <a:moveTo>
                    <a:pt x="13083" y="1"/>
                  </a:moveTo>
                  <a:cubicBezTo>
                    <a:pt x="11696" y="1"/>
                    <a:pt x="10639" y="442"/>
                    <a:pt x="10639" y="442"/>
                  </a:cubicBezTo>
                  <a:lnTo>
                    <a:pt x="8208" y="1506"/>
                  </a:lnTo>
                  <a:lnTo>
                    <a:pt x="5047" y="1870"/>
                  </a:lnTo>
                  <a:lnTo>
                    <a:pt x="2676" y="3086"/>
                  </a:lnTo>
                  <a:lnTo>
                    <a:pt x="913" y="4910"/>
                  </a:lnTo>
                  <a:lnTo>
                    <a:pt x="1" y="7676"/>
                  </a:lnTo>
                  <a:lnTo>
                    <a:pt x="1" y="10959"/>
                  </a:lnTo>
                  <a:lnTo>
                    <a:pt x="122" y="12175"/>
                  </a:lnTo>
                  <a:cubicBezTo>
                    <a:pt x="639" y="12448"/>
                    <a:pt x="1004" y="13451"/>
                    <a:pt x="1004" y="13451"/>
                  </a:cubicBezTo>
                  <a:cubicBezTo>
                    <a:pt x="1004" y="13451"/>
                    <a:pt x="700" y="7372"/>
                    <a:pt x="2189" y="6491"/>
                  </a:cubicBezTo>
                  <a:cubicBezTo>
                    <a:pt x="5080" y="8037"/>
                    <a:pt x="8019" y="8443"/>
                    <a:pt x="10307" y="8443"/>
                  </a:cubicBezTo>
                  <a:cubicBezTo>
                    <a:pt x="12830" y="8443"/>
                    <a:pt x="14560" y="7950"/>
                    <a:pt x="14560" y="7950"/>
                  </a:cubicBezTo>
                  <a:lnTo>
                    <a:pt x="15229" y="13208"/>
                  </a:lnTo>
                  <a:cubicBezTo>
                    <a:pt x="15351" y="12782"/>
                    <a:pt x="15624" y="12418"/>
                    <a:pt x="15989" y="12175"/>
                  </a:cubicBezTo>
                  <a:lnTo>
                    <a:pt x="16384" y="7251"/>
                  </a:lnTo>
                  <a:cubicBezTo>
                    <a:pt x="16384" y="7251"/>
                    <a:pt x="19454" y="4029"/>
                    <a:pt x="16323" y="1019"/>
                  </a:cubicBezTo>
                  <a:cubicBezTo>
                    <a:pt x="15254" y="230"/>
                    <a:pt x="14083" y="1"/>
                    <a:pt x="130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3621925" y="1623425"/>
              <a:ext cx="145150" cy="26600"/>
            </a:xfrm>
            <a:custGeom>
              <a:avLst/>
              <a:gdLst/>
              <a:ahLst/>
              <a:cxnLst/>
              <a:rect l="l" t="t" r="r" b="b"/>
              <a:pathLst>
                <a:path w="5806" h="1064" extrusionOk="0">
                  <a:moveTo>
                    <a:pt x="152" y="0"/>
                  </a:moveTo>
                  <a:lnTo>
                    <a:pt x="0" y="334"/>
                  </a:lnTo>
                  <a:cubicBezTo>
                    <a:pt x="912" y="790"/>
                    <a:pt x="1915" y="1034"/>
                    <a:pt x="2948" y="1064"/>
                  </a:cubicBezTo>
                  <a:cubicBezTo>
                    <a:pt x="3952" y="1034"/>
                    <a:pt x="4924" y="790"/>
                    <a:pt x="5806" y="334"/>
                  </a:cubicBezTo>
                  <a:lnTo>
                    <a:pt x="5654" y="0"/>
                  </a:lnTo>
                  <a:cubicBezTo>
                    <a:pt x="4757" y="456"/>
                    <a:pt x="3860" y="684"/>
                    <a:pt x="2948" y="684"/>
                  </a:cubicBezTo>
                  <a:cubicBezTo>
                    <a:pt x="2037" y="684"/>
                    <a:pt x="1110" y="456"/>
                    <a:pt x="152" y="0"/>
                  </a:cubicBez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3659900" y="1658375"/>
              <a:ext cx="68425" cy="16725"/>
            </a:xfrm>
            <a:custGeom>
              <a:avLst/>
              <a:gdLst/>
              <a:ahLst/>
              <a:cxnLst/>
              <a:rect l="l" t="t" r="r" b="b"/>
              <a:pathLst>
                <a:path w="2737" h="669" extrusionOk="0">
                  <a:moveTo>
                    <a:pt x="183" y="0"/>
                  </a:moveTo>
                  <a:lnTo>
                    <a:pt x="1" y="335"/>
                  </a:lnTo>
                  <a:cubicBezTo>
                    <a:pt x="426" y="547"/>
                    <a:pt x="913" y="669"/>
                    <a:pt x="1399" y="669"/>
                  </a:cubicBezTo>
                  <a:cubicBezTo>
                    <a:pt x="1855" y="669"/>
                    <a:pt x="2311" y="547"/>
                    <a:pt x="2736" y="335"/>
                  </a:cubicBezTo>
                  <a:lnTo>
                    <a:pt x="2554" y="0"/>
                  </a:lnTo>
                  <a:cubicBezTo>
                    <a:pt x="2189" y="198"/>
                    <a:pt x="1779" y="297"/>
                    <a:pt x="1369" y="297"/>
                  </a:cubicBezTo>
                  <a:cubicBezTo>
                    <a:pt x="958" y="297"/>
                    <a:pt x="548" y="198"/>
                    <a:pt x="183" y="0"/>
                  </a:cubicBez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3683475" y="1504100"/>
              <a:ext cx="48650" cy="98075"/>
            </a:xfrm>
            <a:custGeom>
              <a:avLst/>
              <a:gdLst/>
              <a:ahLst/>
              <a:cxnLst/>
              <a:rect l="l" t="t" r="r" b="b"/>
              <a:pathLst>
                <a:path w="1946" h="3923" extrusionOk="0">
                  <a:moveTo>
                    <a:pt x="182" y="1"/>
                  </a:moveTo>
                  <a:lnTo>
                    <a:pt x="182" y="1"/>
                  </a:lnTo>
                  <a:cubicBezTo>
                    <a:pt x="0" y="670"/>
                    <a:pt x="638" y="1521"/>
                    <a:pt x="1125" y="2189"/>
                  </a:cubicBezTo>
                  <a:cubicBezTo>
                    <a:pt x="1277" y="2372"/>
                    <a:pt x="1429" y="2585"/>
                    <a:pt x="1550" y="2828"/>
                  </a:cubicBezTo>
                  <a:cubicBezTo>
                    <a:pt x="1520" y="2949"/>
                    <a:pt x="912" y="3314"/>
                    <a:pt x="274" y="3588"/>
                  </a:cubicBezTo>
                  <a:lnTo>
                    <a:pt x="426" y="3922"/>
                  </a:lnTo>
                  <a:cubicBezTo>
                    <a:pt x="973" y="3709"/>
                    <a:pt x="1885" y="3253"/>
                    <a:pt x="1945" y="2828"/>
                  </a:cubicBezTo>
                  <a:cubicBezTo>
                    <a:pt x="1945" y="2645"/>
                    <a:pt x="1793" y="2433"/>
                    <a:pt x="1429" y="1977"/>
                  </a:cubicBezTo>
                  <a:cubicBezTo>
                    <a:pt x="1034" y="1430"/>
                    <a:pt x="426" y="578"/>
                    <a:pt x="547" y="92"/>
                  </a:cubicBezTo>
                  <a:lnTo>
                    <a:pt x="182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3589250" y="1525400"/>
              <a:ext cx="28900" cy="28900"/>
            </a:xfrm>
            <a:custGeom>
              <a:avLst/>
              <a:gdLst/>
              <a:ahLst/>
              <a:cxnLst/>
              <a:rect l="l" t="t" r="r" b="b"/>
              <a:pathLst>
                <a:path w="1156" h="1156" extrusionOk="0">
                  <a:moveTo>
                    <a:pt x="578" y="0"/>
                  </a:moveTo>
                  <a:cubicBezTo>
                    <a:pt x="274" y="0"/>
                    <a:pt x="0" y="243"/>
                    <a:pt x="0" y="578"/>
                  </a:cubicBezTo>
                  <a:cubicBezTo>
                    <a:pt x="0" y="882"/>
                    <a:pt x="274" y="1155"/>
                    <a:pt x="578" y="1155"/>
                  </a:cubicBezTo>
                  <a:cubicBezTo>
                    <a:pt x="912" y="1155"/>
                    <a:pt x="1155" y="882"/>
                    <a:pt x="1155" y="578"/>
                  </a:cubicBezTo>
                  <a:cubicBezTo>
                    <a:pt x="1155" y="243"/>
                    <a:pt x="912" y="0"/>
                    <a:pt x="5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3567950" y="1516850"/>
              <a:ext cx="70700" cy="13125"/>
            </a:xfrm>
            <a:custGeom>
              <a:avLst/>
              <a:gdLst/>
              <a:ahLst/>
              <a:cxnLst/>
              <a:rect l="l" t="t" r="r" b="b"/>
              <a:pathLst>
                <a:path w="2828" h="525" extrusionOk="0">
                  <a:moveTo>
                    <a:pt x="1426" y="0"/>
                  </a:moveTo>
                  <a:cubicBezTo>
                    <a:pt x="951" y="0"/>
                    <a:pt x="472" y="53"/>
                    <a:pt x="1" y="160"/>
                  </a:cubicBezTo>
                  <a:lnTo>
                    <a:pt x="92" y="524"/>
                  </a:lnTo>
                  <a:cubicBezTo>
                    <a:pt x="518" y="418"/>
                    <a:pt x="958" y="365"/>
                    <a:pt x="1403" y="365"/>
                  </a:cubicBezTo>
                  <a:cubicBezTo>
                    <a:pt x="1848" y="365"/>
                    <a:pt x="2296" y="418"/>
                    <a:pt x="2737" y="524"/>
                  </a:cubicBezTo>
                  <a:lnTo>
                    <a:pt x="2828" y="160"/>
                  </a:lnTo>
                  <a:cubicBezTo>
                    <a:pt x="2372" y="53"/>
                    <a:pt x="1901" y="0"/>
                    <a:pt x="1426" y="0"/>
                  </a:cubicBezTo>
                  <a:close/>
                </a:path>
              </a:pathLst>
            </a:custGeom>
            <a:solidFill>
              <a:srgbClr val="162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3765525" y="1525400"/>
              <a:ext cx="28900" cy="28900"/>
            </a:xfrm>
            <a:custGeom>
              <a:avLst/>
              <a:gdLst/>
              <a:ahLst/>
              <a:cxnLst/>
              <a:rect l="l" t="t" r="r" b="b"/>
              <a:pathLst>
                <a:path w="1156" h="1156" extrusionOk="0">
                  <a:moveTo>
                    <a:pt x="578" y="0"/>
                  </a:moveTo>
                  <a:cubicBezTo>
                    <a:pt x="244" y="0"/>
                    <a:pt x="1" y="243"/>
                    <a:pt x="1" y="578"/>
                  </a:cubicBezTo>
                  <a:cubicBezTo>
                    <a:pt x="1" y="882"/>
                    <a:pt x="244" y="1155"/>
                    <a:pt x="578" y="1155"/>
                  </a:cubicBezTo>
                  <a:cubicBezTo>
                    <a:pt x="882" y="1155"/>
                    <a:pt x="1156" y="882"/>
                    <a:pt x="1156" y="578"/>
                  </a:cubicBezTo>
                  <a:cubicBezTo>
                    <a:pt x="1156" y="243"/>
                    <a:pt x="882" y="0"/>
                    <a:pt x="5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3744250" y="1516850"/>
              <a:ext cx="70700" cy="13125"/>
            </a:xfrm>
            <a:custGeom>
              <a:avLst/>
              <a:gdLst/>
              <a:ahLst/>
              <a:cxnLst/>
              <a:rect l="l" t="t" r="r" b="b"/>
              <a:pathLst>
                <a:path w="2828" h="525" extrusionOk="0">
                  <a:moveTo>
                    <a:pt x="1403" y="0"/>
                  </a:moveTo>
                  <a:cubicBezTo>
                    <a:pt x="928" y="0"/>
                    <a:pt x="457" y="53"/>
                    <a:pt x="1" y="160"/>
                  </a:cubicBezTo>
                  <a:lnTo>
                    <a:pt x="62" y="524"/>
                  </a:lnTo>
                  <a:cubicBezTo>
                    <a:pt x="502" y="418"/>
                    <a:pt x="951" y="365"/>
                    <a:pt x="1399" y="365"/>
                  </a:cubicBezTo>
                  <a:cubicBezTo>
                    <a:pt x="1847" y="365"/>
                    <a:pt x="2296" y="418"/>
                    <a:pt x="2736" y="524"/>
                  </a:cubicBezTo>
                  <a:lnTo>
                    <a:pt x="2828" y="160"/>
                  </a:lnTo>
                  <a:cubicBezTo>
                    <a:pt x="2356" y="53"/>
                    <a:pt x="1878" y="0"/>
                    <a:pt x="14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547450" y="1464250"/>
              <a:ext cx="114000" cy="29075"/>
            </a:xfrm>
            <a:custGeom>
              <a:avLst/>
              <a:gdLst/>
              <a:ahLst/>
              <a:cxnLst/>
              <a:rect l="l" t="t" r="r" b="b"/>
              <a:pathLst>
                <a:path w="4560" h="1163" extrusionOk="0">
                  <a:moveTo>
                    <a:pt x="1623" y="0"/>
                  </a:moveTo>
                  <a:cubicBezTo>
                    <a:pt x="1484" y="0"/>
                    <a:pt x="1365" y="14"/>
                    <a:pt x="1277" y="45"/>
                  </a:cubicBezTo>
                  <a:cubicBezTo>
                    <a:pt x="547" y="318"/>
                    <a:pt x="0" y="835"/>
                    <a:pt x="122" y="1048"/>
                  </a:cubicBezTo>
                  <a:cubicBezTo>
                    <a:pt x="172" y="1124"/>
                    <a:pt x="871" y="1163"/>
                    <a:pt x="1686" y="1163"/>
                  </a:cubicBezTo>
                  <a:cubicBezTo>
                    <a:pt x="2830" y="1163"/>
                    <a:pt x="4205" y="1086"/>
                    <a:pt x="4347" y="926"/>
                  </a:cubicBezTo>
                  <a:cubicBezTo>
                    <a:pt x="4559" y="661"/>
                    <a:pt x="2590" y="0"/>
                    <a:pt x="16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3721475" y="1464250"/>
              <a:ext cx="113225" cy="29075"/>
            </a:xfrm>
            <a:custGeom>
              <a:avLst/>
              <a:gdLst/>
              <a:ahLst/>
              <a:cxnLst/>
              <a:rect l="l" t="t" r="r" b="b"/>
              <a:pathLst>
                <a:path w="4529" h="1163" extrusionOk="0">
                  <a:moveTo>
                    <a:pt x="2936" y="0"/>
                  </a:moveTo>
                  <a:cubicBezTo>
                    <a:pt x="1970" y="0"/>
                    <a:pt x="0" y="661"/>
                    <a:pt x="213" y="926"/>
                  </a:cubicBezTo>
                  <a:cubicBezTo>
                    <a:pt x="355" y="1086"/>
                    <a:pt x="1729" y="1163"/>
                    <a:pt x="2873" y="1163"/>
                  </a:cubicBezTo>
                  <a:cubicBezTo>
                    <a:pt x="3689" y="1163"/>
                    <a:pt x="4387" y="1124"/>
                    <a:pt x="4438" y="1048"/>
                  </a:cubicBezTo>
                  <a:cubicBezTo>
                    <a:pt x="4529" y="835"/>
                    <a:pt x="4012" y="318"/>
                    <a:pt x="3283" y="45"/>
                  </a:cubicBezTo>
                  <a:cubicBezTo>
                    <a:pt x="3194" y="14"/>
                    <a:pt x="3076" y="0"/>
                    <a:pt x="29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3852150" y="1375700"/>
              <a:ext cx="48675" cy="26600"/>
            </a:xfrm>
            <a:custGeom>
              <a:avLst/>
              <a:gdLst/>
              <a:ahLst/>
              <a:cxnLst/>
              <a:rect l="l" t="t" r="r" b="b"/>
              <a:pathLst>
                <a:path w="1947" h="1064" extrusionOk="0">
                  <a:moveTo>
                    <a:pt x="1764" y="0"/>
                  </a:moveTo>
                  <a:cubicBezTo>
                    <a:pt x="1186" y="304"/>
                    <a:pt x="609" y="547"/>
                    <a:pt x="1" y="669"/>
                  </a:cubicBezTo>
                  <a:lnTo>
                    <a:pt x="92" y="1064"/>
                  </a:lnTo>
                  <a:cubicBezTo>
                    <a:pt x="730" y="912"/>
                    <a:pt x="1369" y="669"/>
                    <a:pt x="1946" y="334"/>
                  </a:cubicBezTo>
                  <a:lnTo>
                    <a:pt x="17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3689550" y="1202425"/>
              <a:ext cx="75250" cy="81350"/>
            </a:xfrm>
            <a:custGeom>
              <a:avLst/>
              <a:gdLst/>
              <a:ahLst/>
              <a:cxnLst/>
              <a:rect l="l" t="t" r="r" b="b"/>
              <a:pathLst>
                <a:path w="3010" h="3254" extrusionOk="0">
                  <a:moveTo>
                    <a:pt x="2918" y="1"/>
                  </a:moveTo>
                  <a:cubicBezTo>
                    <a:pt x="1429" y="457"/>
                    <a:pt x="335" y="1673"/>
                    <a:pt x="0" y="3162"/>
                  </a:cubicBezTo>
                  <a:lnTo>
                    <a:pt x="365" y="3253"/>
                  </a:lnTo>
                  <a:cubicBezTo>
                    <a:pt x="669" y="1916"/>
                    <a:pt x="1672" y="822"/>
                    <a:pt x="3009" y="396"/>
                  </a:cubicBezTo>
                  <a:lnTo>
                    <a:pt x="29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3146225" y="1814150"/>
              <a:ext cx="1089700" cy="1025900"/>
            </a:xfrm>
            <a:custGeom>
              <a:avLst/>
              <a:gdLst/>
              <a:ahLst/>
              <a:cxnLst/>
              <a:rect l="l" t="t" r="r" b="b"/>
              <a:pathLst>
                <a:path w="43588" h="41036" extrusionOk="0">
                  <a:moveTo>
                    <a:pt x="16718" y="0"/>
                  </a:moveTo>
                  <a:cubicBezTo>
                    <a:pt x="16718" y="0"/>
                    <a:pt x="578" y="912"/>
                    <a:pt x="730" y="9818"/>
                  </a:cubicBezTo>
                  <a:cubicBezTo>
                    <a:pt x="0" y="14043"/>
                    <a:pt x="5532" y="37357"/>
                    <a:pt x="7265" y="39971"/>
                  </a:cubicBezTo>
                  <a:cubicBezTo>
                    <a:pt x="7265" y="39971"/>
                    <a:pt x="13071" y="41004"/>
                    <a:pt x="21794" y="41034"/>
                  </a:cubicBezTo>
                  <a:cubicBezTo>
                    <a:pt x="21914" y="41035"/>
                    <a:pt x="22033" y="41035"/>
                    <a:pt x="22151" y="41035"/>
                  </a:cubicBezTo>
                  <a:cubicBezTo>
                    <a:pt x="30676" y="41035"/>
                    <a:pt x="36323" y="39971"/>
                    <a:pt x="36323" y="39971"/>
                  </a:cubicBezTo>
                  <a:cubicBezTo>
                    <a:pt x="38056" y="37357"/>
                    <a:pt x="43588" y="14043"/>
                    <a:pt x="42858" y="9818"/>
                  </a:cubicBezTo>
                  <a:cubicBezTo>
                    <a:pt x="43375" y="791"/>
                    <a:pt x="26870" y="0"/>
                    <a:pt x="26870" y="0"/>
                  </a:cubicBezTo>
                  <a:lnTo>
                    <a:pt x="21794" y="2006"/>
                  </a:lnTo>
                  <a:lnTo>
                    <a:pt x="167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3610525" y="1867350"/>
              <a:ext cx="164900" cy="1179350"/>
            </a:xfrm>
            <a:custGeom>
              <a:avLst/>
              <a:gdLst/>
              <a:ahLst/>
              <a:cxnLst/>
              <a:rect l="l" t="t" r="r" b="b"/>
              <a:pathLst>
                <a:path w="6596" h="47174" extrusionOk="0">
                  <a:moveTo>
                    <a:pt x="3131" y="0"/>
                  </a:moveTo>
                  <a:lnTo>
                    <a:pt x="1429" y="2310"/>
                  </a:lnTo>
                  <a:lnTo>
                    <a:pt x="2037" y="2675"/>
                  </a:lnTo>
                  <a:lnTo>
                    <a:pt x="0" y="42250"/>
                  </a:lnTo>
                  <a:cubicBezTo>
                    <a:pt x="0" y="42250"/>
                    <a:pt x="2432" y="47174"/>
                    <a:pt x="3131" y="47174"/>
                  </a:cubicBezTo>
                  <a:cubicBezTo>
                    <a:pt x="3860" y="47174"/>
                    <a:pt x="6596" y="42372"/>
                    <a:pt x="6596" y="42372"/>
                  </a:cubicBezTo>
                  <a:lnTo>
                    <a:pt x="4225" y="2705"/>
                  </a:lnTo>
                  <a:lnTo>
                    <a:pt x="4803" y="2280"/>
                  </a:lnTo>
                  <a:lnTo>
                    <a:pt x="31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3659900" y="1929650"/>
              <a:ext cx="57025" cy="13700"/>
            </a:xfrm>
            <a:custGeom>
              <a:avLst/>
              <a:gdLst/>
              <a:ahLst/>
              <a:cxnLst/>
              <a:rect l="l" t="t" r="r" b="b"/>
              <a:pathLst>
                <a:path w="2281" h="548" extrusionOk="0">
                  <a:moveTo>
                    <a:pt x="122" y="1"/>
                  </a:moveTo>
                  <a:lnTo>
                    <a:pt x="1" y="365"/>
                  </a:lnTo>
                  <a:cubicBezTo>
                    <a:pt x="396" y="487"/>
                    <a:pt x="791" y="517"/>
                    <a:pt x="1186" y="548"/>
                  </a:cubicBezTo>
                  <a:cubicBezTo>
                    <a:pt x="1581" y="517"/>
                    <a:pt x="1946" y="487"/>
                    <a:pt x="2281" y="365"/>
                  </a:cubicBezTo>
                  <a:lnTo>
                    <a:pt x="2189" y="1"/>
                  </a:lnTo>
                  <a:cubicBezTo>
                    <a:pt x="1855" y="92"/>
                    <a:pt x="1505" y="137"/>
                    <a:pt x="1156" y="137"/>
                  </a:cubicBezTo>
                  <a:cubicBezTo>
                    <a:pt x="806" y="137"/>
                    <a:pt x="457" y="92"/>
                    <a:pt x="1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3530725" y="1757925"/>
              <a:ext cx="315375" cy="180875"/>
            </a:xfrm>
            <a:custGeom>
              <a:avLst/>
              <a:gdLst/>
              <a:ahLst/>
              <a:cxnLst/>
              <a:rect l="l" t="t" r="r" b="b"/>
              <a:pathLst>
                <a:path w="12615" h="7235" extrusionOk="0">
                  <a:moveTo>
                    <a:pt x="1399" y="0"/>
                  </a:moveTo>
                  <a:lnTo>
                    <a:pt x="1" y="2401"/>
                  </a:lnTo>
                  <a:cubicBezTo>
                    <a:pt x="1338" y="5806"/>
                    <a:pt x="4773" y="7234"/>
                    <a:pt x="4773" y="7234"/>
                  </a:cubicBezTo>
                  <a:lnTo>
                    <a:pt x="6292" y="4407"/>
                  </a:lnTo>
                  <a:lnTo>
                    <a:pt x="7812" y="7234"/>
                  </a:lnTo>
                  <a:cubicBezTo>
                    <a:pt x="7812" y="7234"/>
                    <a:pt x="11277" y="5836"/>
                    <a:pt x="12615" y="2401"/>
                  </a:cubicBezTo>
                  <a:lnTo>
                    <a:pt x="11277" y="0"/>
                  </a:lnTo>
                  <a:cubicBezTo>
                    <a:pt x="10031" y="1824"/>
                    <a:pt x="8299" y="3283"/>
                    <a:pt x="6323" y="4225"/>
                  </a:cubicBezTo>
                  <a:cubicBezTo>
                    <a:pt x="4347" y="3283"/>
                    <a:pt x="2615" y="1824"/>
                    <a:pt x="13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3526925" y="1815675"/>
              <a:ext cx="126175" cy="127675"/>
            </a:xfrm>
            <a:custGeom>
              <a:avLst/>
              <a:gdLst/>
              <a:ahLst/>
              <a:cxnLst/>
              <a:rect l="l" t="t" r="r" b="b"/>
              <a:pathLst>
                <a:path w="5047" h="5107" extrusionOk="0">
                  <a:moveTo>
                    <a:pt x="365" y="0"/>
                  </a:moveTo>
                  <a:lnTo>
                    <a:pt x="1" y="152"/>
                  </a:lnTo>
                  <a:cubicBezTo>
                    <a:pt x="882" y="2280"/>
                    <a:pt x="2523" y="3952"/>
                    <a:pt x="4894" y="5107"/>
                  </a:cubicBezTo>
                  <a:lnTo>
                    <a:pt x="5046" y="4742"/>
                  </a:lnTo>
                  <a:cubicBezTo>
                    <a:pt x="2767" y="3648"/>
                    <a:pt x="1186" y="2067"/>
                    <a:pt x="3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3725250" y="1815675"/>
              <a:ext cx="126175" cy="127675"/>
            </a:xfrm>
            <a:custGeom>
              <a:avLst/>
              <a:gdLst/>
              <a:ahLst/>
              <a:cxnLst/>
              <a:rect l="l" t="t" r="r" b="b"/>
              <a:pathLst>
                <a:path w="5047" h="5107" extrusionOk="0">
                  <a:moveTo>
                    <a:pt x="4682" y="0"/>
                  </a:moveTo>
                  <a:cubicBezTo>
                    <a:pt x="3861" y="2037"/>
                    <a:pt x="2281" y="3648"/>
                    <a:pt x="1" y="4742"/>
                  </a:cubicBezTo>
                  <a:lnTo>
                    <a:pt x="153" y="5107"/>
                  </a:lnTo>
                  <a:cubicBezTo>
                    <a:pt x="2524" y="3952"/>
                    <a:pt x="4165" y="2280"/>
                    <a:pt x="5047" y="152"/>
                  </a:cubicBezTo>
                  <a:lnTo>
                    <a:pt x="46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3301250" y="2258475"/>
              <a:ext cx="272050" cy="83825"/>
            </a:xfrm>
            <a:custGeom>
              <a:avLst/>
              <a:gdLst/>
              <a:ahLst/>
              <a:cxnLst/>
              <a:rect l="l" t="t" r="r" b="b"/>
              <a:pathLst>
                <a:path w="10882" h="3353" extrusionOk="0">
                  <a:moveTo>
                    <a:pt x="7838" y="400"/>
                  </a:moveTo>
                  <a:cubicBezTo>
                    <a:pt x="9085" y="400"/>
                    <a:pt x="10054" y="428"/>
                    <a:pt x="10274" y="495"/>
                  </a:cubicBezTo>
                  <a:cubicBezTo>
                    <a:pt x="10456" y="769"/>
                    <a:pt x="10487" y="2258"/>
                    <a:pt x="10274" y="2592"/>
                  </a:cubicBezTo>
                  <a:cubicBezTo>
                    <a:pt x="9810" y="2803"/>
                    <a:pt x="5818" y="2985"/>
                    <a:pt x="3144" y="2985"/>
                  </a:cubicBezTo>
                  <a:cubicBezTo>
                    <a:pt x="1964" y="2985"/>
                    <a:pt x="1042" y="2950"/>
                    <a:pt x="790" y="2866"/>
                  </a:cubicBezTo>
                  <a:cubicBezTo>
                    <a:pt x="638" y="2440"/>
                    <a:pt x="456" y="981"/>
                    <a:pt x="578" y="677"/>
                  </a:cubicBezTo>
                  <a:cubicBezTo>
                    <a:pt x="1098" y="532"/>
                    <a:pt x="5127" y="400"/>
                    <a:pt x="7838" y="400"/>
                  </a:cubicBezTo>
                  <a:close/>
                  <a:moveTo>
                    <a:pt x="7574" y="1"/>
                  </a:moveTo>
                  <a:cubicBezTo>
                    <a:pt x="5464" y="1"/>
                    <a:pt x="2848" y="91"/>
                    <a:pt x="1885" y="161"/>
                  </a:cubicBezTo>
                  <a:cubicBezTo>
                    <a:pt x="426" y="252"/>
                    <a:pt x="365" y="313"/>
                    <a:pt x="304" y="404"/>
                  </a:cubicBezTo>
                  <a:cubicBezTo>
                    <a:pt x="0" y="829"/>
                    <a:pt x="334" y="2775"/>
                    <a:pt x="456" y="3079"/>
                  </a:cubicBezTo>
                  <a:cubicBezTo>
                    <a:pt x="486" y="3200"/>
                    <a:pt x="638" y="3231"/>
                    <a:pt x="882" y="3261"/>
                  </a:cubicBezTo>
                  <a:cubicBezTo>
                    <a:pt x="1216" y="3322"/>
                    <a:pt x="2097" y="3352"/>
                    <a:pt x="3252" y="3352"/>
                  </a:cubicBezTo>
                  <a:cubicBezTo>
                    <a:pt x="6049" y="3352"/>
                    <a:pt x="10274" y="3200"/>
                    <a:pt x="10547" y="2836"/>
                  </a:cubicBezTo>
                  <a:cubicBezTo>
                    <a:pt x="10882" y="2410"/>
                    <a:pt x="10882" y="556"/>
                    <a:pt x="10547" y="191"/>
                  </a:cubicBezTo>
                  <a:cubicBezTo>
                    <a:pt x="10406" y="49"/>
                    <a:pt x="9127" y="1"/>
                    <a:pt x="75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3169025" y="2199400"/>
              <a:ext cx="63850" cy="274350"/>
            </a:xfrm>
            <a:custGeom>
              <a:avLst/>
              <a:gdLst/>
              <a:ahLst/>
              <a:cxnLst/>
              <a:rect l="l" t="t" r="r" b="b"/>
              <a:pathLst>
                <a:path w="2554" h="10974" extrusionOk="0">
                  <a:moveTo>
                    <a:pt x="365" y="1"/>
                  </a:moveTo>
                  <a:lnTo>
                    <a:pt x="0" y="62"/>
                  </a:lnTo>
                  <a:cubicBezTo>
                    <a:pt x="517" y="3375"/>
                    <a:pt x="1216" y="6931"/>
                    <a:pt x="2189" y="10974"/>
                  </a:cubicBezTo>
                  <a:lnTo>
                    <a:pt x="2553" y="10883"/>
                  </a:lnTo>
                  <a:cubicBezTo>
                    <a:pt x="1611" y="6840"/>
                    <a:pt x="882" y="3284"/>
                    <a:pt x="3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4149275" y="2199400"/>
              <a:ext cx="64625" cy="274350"/>
            </a:xfrm>
            <a:custGeom>
              <a:avLst/>
              <a:gdLst/>
              <a:ahLst/>
              <a:cxnLst/>
              <a:rect l="l" t="t" r="r" b="b"/>
              <a:pathLst>
                <a:path w="2585" h="10974" extrusionOk="0">
                  <a:moveTo>
                    <a:pt x="2189" y="1"/>
                  </a:moveTo>
                  <a:cubicBezTo>
                    <a:pt x="1672" y="3284"/>
                    <a:pt x="943" y="6840"/>
                    <a:pt x="1" y="10883"/>
                  </a:cubicBezTo>
                  <a:lnTo>
                    <a:pt x="396" y="10974"/>
                  </a:lnTo>
                  <a:cubicBezTo>
                    <a:pt x="1338" y="6931"/>
                    <a:pt x="2068" y="3344"/>
                    <a:pt x="2584" y="62"/>
                  </a:cubicBezTo>
                  <a:lnTo>
                    <a:pt x="218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5226800" y="1043775"/>
              <a:ext cx="1185750" cy="582000"/>
            </a:xfrm>
            <a:custGeom>
              <a:avLst/>
              <a:gdLst/>
              <a:ahLst/>
              <a:cxnLst/>
              <a:rect l="l" t="t" r="r" b="b"/>
              <a:pathLst>
                <a:path w="47430" h="23280" extrusionOk="0">
                  <a:moveTo>
                    <a:pt x="5957" y="0"/>
                  </a:moveTo>
                  <a:cubicBezTo>
                    <a:pt x="4696" y="0"/>
                    <a:pt x="3868" y="84"/>
                    <a:pt x="3618" y="268"/>
                  </a:cubicBezTo>
                  <a:cubicBezTo>
                    <a:pt x="1581" y="1788"/>
                    <a:pt x="1" y="21545"/>
                    <a:pt x="1156" y="22821"/>
                  </a:cubicBezTo>
                  <a:cubicBezTo>
                    <a:pt x="1336" y="23135"/>
                    <a:pt x="1857" y="23279"/>
                    <a:pt x="2657" y="23279"/>
                  </a:cubicBezTo>
                  <a:cubicBezTo>
                    <a:pt x="10758" y="23279"/>
                    <a:pt x="47429" y="8510"/>
                    <a:pt x="47236" y="6408"/>
                  </a:cubicBezTo>
                  <a:cubicBezTo>
                    <a:pt x="47049" y="4378"/>
                    <a:pt x="15102" y="0"/>
                    <a:pt x="5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5232125" y="1317375"/>
              <a:ext cx="560275" cy="297700"/>
            </a:xfrm>
            <a:custGeom>
              <a:avLst/>
              <a:gdLst/>
              <a:ahLst/>
              <a:cxnLst/>
              <a:rect l="l" t="t" r="r" b="b"/>
              <a:pathLst>
                <a:path w="22411" h="11908" extrusionOk="0">
                  <a:moveTo>
                    <a:pt x="18260" y="1"/>
                  </a:moveTo>
                  <a:cubicBezTo>
                    <a:pt x="12019" y="1"/>
                    <a:pt x="821" y="1330"/>
                    <a:pt x="821" y="1330"/>
                  </a:cubicBezTo>
                  <a:cubicBezTo>
                    <a:pt x="821" y="1330"/>
                    <a:pt x="92" y="11209"/>
                    <a:pt x="943" y="11908"/>
                  </a:cubicBezTo>
                  <a:cubicBezTo>
                    <a:pt x="1" y="9142"/>
                    <a:pt x="22098" y="2819"/>
                    <a:pt x="22341" y="783"/>
                  </a:cubicBezTo>
                  <a:cubicBezTo>
                    <a:pt x="22410" y="207"/>
                    <a:pt x="20720" y="1"/>
                    <a:pt x="18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4893225" y="826100"/>
              <a:ext cx="952150" cy="592175"/>
            </a:xfrm>
            <a:custGeom>
              <a:avLst/>
              <a:gdLst/>
              <a:ahLst/>
              <a:cxnLst/>
              <a:rect l="l" t="t" r="r" b="b"/>
              <a:pathLst>
                <a:path w="38086" h="23687" extrusionOk="0">
                  <a:moveTo>
                    <a:pt x="27961" y="1"/>
                  </a:moveTo>
                  <a:cubicBezTo>
                    <a:pt x="17418" y="1"/>
                    <a:pt x="1611" y="2713"/>
                    <a:pt x="1611" y="2713"/>
                  </a:cubicBezTo>
                  <a:lnTo>
                    <a:pt x="0" y="23686"/>
                  </a:lnTo>
                  <a:cubicBezTo>
                    <a:pt x="0" y="23686"/>
                    <a:pt x="24065" y="19774"/>
                    <a:pt x="32787" y="19774"/>
                  </a:cubicBezTo>
                  <a:cubicBezTo>
                    <a:pt x="34718" y="19774"/>
                    <a:pt x="35897" y="19966"/>
                    <a:pt x="35897" y="20434"/>
                  </a:cubicBezTo>
                  <a:cubicBezTo>
                    <a:pt x="37356" y="19036"/>
                    <a:pt x="38086" y="3169"/>
                    <a:pt x="36870" y="1801"/>
                  </a:cubicBezTo>
                  <a:cubicBezTo>
                    <a:pt x="35825" y="470"/>
                    <a:pt x="32349" y="1"/>
                    <a:pt x="279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5787600" y="1084650"/>
              <a:ext cx="47150" cy="256100"/>
            </a:xfrm>
            <a:custGeom>
              <a:avLst/>
              <a:gdLst/>
              <a:ahLst/>
              <a:cxnLst/>
              <a:rect l="l" t="t" r="r" b="b"/>
              <a:pathLst>
                <a:path w="1886" h="10244" extrusionOk="0">
                  <a:moveTo>
                    <a:pt x="1521" y="1"/>
                  </a:moveTo>
                  <a:cubicBezTo>
                    <a:pt x="1521" y="2402"/>
                    <a:pt x="1247" y="8876"/>
                    <a:pt x="1" y="9940"/>
                  </a:cubicBezTo>
                  <a:lnTo>
                    <a:pt x="244" y="10244"/>
                  </a:lnTo>
                  <a:cubicBezTo>
                    <a:pt x="1885" y="8815"/>
                    <a:pt x="1885" y="365"/>
                    <a:pt x="18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4709325" y="843000"/>
              <a:ext cx="237100" cy="2357975"/>
            </a:xfrm>
            <a:custGeom>
              <a:avLst/>
              <a:gdLst/>
              <a:ahLst/>
              <a:cxnLst/>
              <a:rect l="l" t="t" r="r" b="b"/>
              <a:pathLst>
                <a:path w="9484" h="94319" extrusionOk="0">
                  <a:moveTo>
                    <a:pt x="8724" y="1"/>
                  </a:moveTo>
                  <a:lnTo>
                    <a:pt x="0" y="94258"/>
                  </a:lnTo>
                  <a:lnTo>
                    <a:pt x="760" y="94318"/>
                  </a:lnTo>
                  <a:lnTo>
                    <a:pt x="9484" y="92"/>
                  </a:lnTo>
                  <a:lnTo>
                    <a:pt x="87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4745025" y="1950925"/>
              <a:ext cx="156575" cy="209000"/>
            </a:xfrm>
            <a:custGeom>
              <a:avLst/>
              <a:gdLst/>
              <a:ahLst/>
              <a:cxnLst/>
              <a:rect l="l" t="t" r="r" b="b"/>
              <a:pathLst>
                <a:path w="6263" h="8360" extrusionOk="0">
                  <a:moveTo>
                    <a:pt x="3922" y="1"/>
                  </a:moveTo>
                  <a:lnTo>
                    <a:pt x="1430" y="274"/>
                  </a:lnTo>
                  <a:cubicBezTo>
                    <a:pt x="457" y="365"/>
                    <a:pt x="153" y="1946"/>
                    <a:pt x="1338" y="2189"/>
                  </a:cubicBezTo>
                  <a:cubicBezTo>
                    <a:pt x="578" y="2371"/>
                    <a:pt x="366" y="3830"/>
                    <a:pt x="1399" y="4286"/>
                  </a:cubicBezTo>
                  <a:cubicBezTo>
                    <a:pt x="274" y="4286"/>
                    <a:pt x="1" y="6292"/>
                    <a:pt x="1551" y="6353"/>
                  </a:cubicBezTo>
                  <a:cubicBezTo>
                    <a:pt x="366" y="6384"/>
                    <a:pt x="274" y="8086"/>
                    <a:pt x="1673" y="8207"/>
                  </a:cubicBezTo>
                  <a:cubicBezTo>
                    <a:pt x="2554" y="8329"/>
                    <a:pt x="3466" y="8359"/>
                    <a:pt x="4348" y="8359"/>
                  </a:cubicBezTo>
                  <a:cubicBezTo>
                    <a:pt x="5442" y="8238"/>
                    <a:pt x="5806" y="7387"/>
                    <a:pt x="5442" y="6536"/>
                  </a:cubicBezTo>
                  <a:cubicBezTo>
                    <a:pt x="6262" y="6080"/>
                    <a:pt x="6050" y="4651"/>
                    <a:pt x="5351" y="4560"/>
                  </a:cubicBezTo>
                  <a:cubicBezTo>
                    <a:pt x="6262" y="3982"/>
                    <a:pt x="5928" y="2402"/>
                    <a:pt x="4864" y="2341"/>
                  </a:cubicBezTo>
                  <a:cubicBezTo>
                    <a:pt x="5958" y="1581"/>
                    <a:pt x="5381" y="183"/>
                    <a:pt x="3922" y="1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4777700" y="2001075"/>
              <a:ext cx="88950" cy="12950"/>
            </a:xfrm>
            <a:custGeom>
              <a:avLst/>
              <a:gdLst/>
              <a:ahLst/>
              <a:cxnLst/>
              <a:rect l="l" t="t" r="r" b="b"/>
              <a:pathLst>
                <a:path w="3558" h="518" extrusionOk="0">
                  <a:moveTo>
                    <a:pt x="31" y="1"/>
                  </a:moveTo>
                  <a:lnTo>
                    <a:pt x="1" y="365"/>
                  </a:lnTo>
                  <a:lnTo>
                    <a:pt x="3557" y="517"/>
                  </a:lnTo>
                  <a:lnTo>
                    <a:pt x="3557" y="122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4780000" y="2053500"/>
              <a:ext cx="98800" cy="16000"/>
            </a:xfrm>
            <a:custGeom>
              <a:avLst/>
              <a:gdLst/>
              <a:ahLst/>
              <a:cxnLst/>
              <a:rect l="l" t="t" r="r" b="b"/>
              <a:pathLst>
                <a:path w="3952" h="640" extrusionOk="0">
                  <a:moveTo>
                    <a:pt x="31" y="1"/>
                  </a:moveTo>
                  <a:lnTo>
                    <a:pt x="0" y="396"/>
                  </a:lnTo>
                  <a:lnTo>
                    <a:pt x="3921" y="639"/>
                  </a:lnTo>
                  <a:lnTo>
                    <a:pt x="3952" y="244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4783800" y="2105175"/>
              <a:ext cx="98050" cy="12950"/>
            </a:xfrm>
            <a:custGeom>
              <a:avLst/>
              <a:gdLst/>
              <a:ahLst/>
              <a:cxnLst/>
              <a:rect l="l" t="t" r="r" b="b"/>
              <a:pathLst>
                <a:path w="3922" h="518" extrusionOk="0">
                  <a:moveTo>
                    <a:pt x="0" y="1"/>
                  </a:moveTo>
                  <a:lnTo>
                    <a:pt x="0" y="396"/>
                  </a:lnTo>
                  <a:lnTo>
                    <a:pt x="3891" y="518"/>
                  </a:lnTo>
                  <a:lnTo>
                    <a:pt x="3921" y="1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4701725" y="1896300"/>
              <a:ext cx="207475" cy="56925"/>
            </a:xfrm>
            <a:custGeom>
              <a:avLst/>
              <a:gdLst/>
              <a:ahLst/>
              <a:cxnLst/>
              <a:rect l="l" t="t" r="r" b="b"/>
              <a:pathLst>
                <a:path w="8299" h="2277" extrusionOk="0">
                  <a:moveTo>
                    <a:pt x="5620" y="0"/>
                  </a:moveTo>
                  <a:cubicBezTo>
                    <a:pt x="5093" y="0"/>
                    <a:pt x="4610" y="7"/>
                    <a:pt x="4347" y="27"/>
                  </a:cubicBezTo>
                  <a:cubicBezTo>
                    <a:pt x="3587" y="58"/>
                    <a:pt x="1855" y="27"/>
                    <a:pt x="547" y="1122"/>
                  </a:cubicBezTo>
                  <a:cubicBezTo>
                    <a:pt x="335" y="1335"/>
                    <a:pt x="122" y="1608"/>
                    <a:pt x="0" y="1882"/>
                  </a:cubicBezTo>
                  <a:cubicBezTo>
                    <a:pt x="1551" y="1912"/>
                    <a:pt x="1490" y="2277"/>
                    <a:pt x="3070" y="2277"/>
                  </a:cubicBezTo>
                  <a:cubicBezTo>
                    <a:pt x="4362" y="2110"/>
                    <a:pt x="4970" y="2056"/>
                    <a:pt x="5304" y="2056"/>
                  </a:cubicBezTo>
                  <a:cubicBezTo>
                    <a:pt x="5639" y="2056"/>
                    <a:pt x="5700" y="2110"/>
                    <a:pt x="5897" y="2155"/>
                  </a:cubicBezTo>
                  <a:cubicBezTo>
                    <a:pt x="8025" y="2155"/>
                    <a:pt x="8298" y="514"/>
                    <a:pt x="7903" y="27"/>
                  </a:cubicBezTo>
                  <a:cubicBezTo>
                    <a:pt x="7903" y="27"/>
                    <a:pt x="6674" y="0"/>
                    <a:pt x="5620" y="0"/>
                  </a:cubicBezTo>
                  <a:close/>
                </a:path>
              </a:pathLst>
            </a:custGeom>
            <a:solidFill>
              <a:srgbClr val="EFA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4751875" y="1945600"/>
              <a:ext cx="101850" cy="220400"/>
            </a:xfrm>
            <a:custGeom>
              <a:avLst/>
              <a:gdLst/>
              <a:ahLst/>
              <a:cxnLst/>
              <a:rect l="l" t="t" r="r" b="b"/>
              <a:pathLst>
                <a:path w="4074" h="8816" extrusionOk="0">
                  <a:moveTo>
                    <a:pt x="3861" y="1"/>
                  </a:moveTo>
                  <a:lnTo>
                    <a:pt x="1277" y="214"/>
                  </a:lnTo>
                  <a:cubicBezTo>
                    <a:pt x="639" y="244"/>
                    <a:pt x="92" y="761"/>
                    <a:pt x="61" y="1399"/>
                  </a:cubicBezTo>
                  <a:cubicBezTo>
                    <a:pt x="31" y="1825"/>
                    <a:pt x="244" y="2220"/>
                    <a:pt x="608" y="2463"/>
                  </a:cubicBezTo>
                  <a:cubicBezTo>
                    <a:pt x="365" y="2676"/>
                    <a:pt x="244" y="2980"/>
                    <a:pt x="213" y="3314"/>
                  </a:cubicBezTo>
                  <a:cubicBezTo>
                    <a:pt x="183" y="3739"/>
                    <a:pt x="335" y="4135"/>
                    <a:pt x="669" y="4439"/>
                  </a:cubicBezTo>
                  <a:cubicBezTo>
                    <a:pt x="274" y="4651"/>
                    <a:pt x="0" y="5077"/>
                    <a:pt x="0" y="5533"/>
                  </a:cubicBezTo>
                  <a:cubicBezTo>
                    <a:pt x="0" y="5989"/>
                    <a:pt x="213" y="6384"/>
                    <a:pt x="608" y="6597"/>
                  </a:cubicBezTo>
                  <a:cubicBezTo>
                    <a:pt x="365" y="6809"/>
                    <a:pt x="183" y="7113"/>
                    <a:pt x="183" y="7417"/>
                  </a:cubicBezTo>
                  <a:cubicBezTo>
                    <a:pt x="183" y="8086"/>
                    <a:pt x="730" y="8633"/>
                    <a:pt x="1399" y="8633"/>
                  </a:cubicBezTo>
                  <a:cubicBezTo>
                    <a:pt x="2280" y="8724"/>
                    <a:pt x="3162" y="8785"/>
                    <a:pt x="4043" y="8785"/>
                  </a:cubicBezTo>
                  <a:lnTo>
                    <a:pt x="4074" y="8816"/>
                  </a:lnTo>
                  <a:lnTo>
                    <a:pt x="4074" y="8420"/>
                  </a:lnTo>
                  <a:cubicBezTo>
                    <a:pt x="3192" y="8420"/>
                    <a:pt x="2311" y="8390"/>
                    <a:pt x="1429" y="8268"/>
                  </a:cubicBezTo>
                  <a:cubicBezTo>
                    <a:pt x="821" y="8208"/>
                    <a:pt x="578" y="7843"/>
                    <a:pt x="578" y="7448"/>
                  </a:cubicBezTo>
                  <a:cubicBezTo>
                    <a:pt x="578" y="7083"/>
                    <a:pt x="912" y="6779"/>
                    <a:pt x="1277" y="6779"/>
                  </a:cubicBezTo>
                  <a:lnTo>
                    <a:pt x="1277" y="6414"/>
                  </a:lnTo>
                  <a:cubicBezTo>
                    <a:pt x="1244" y="6418"/>
                    <a:pt x="1211" y="6420"/>
                    <a:pt x="1178" y="6420"/>
                  </a:cubicBezTo>
                  <a:cubicBezTo>
                    <a:pt x="735" y="6420"/>
                    <a:pt x="367" y="6045"/>
                    <a:pt x="396" y="5563"/>
                  </a:cubicBezTo>
                  <a:cubicBezTo>
                    <a:pt x="365" y="5138"/>
                    <a:pt x="700" y="4743"/>
                    <a:pt x="1156" y="4743"/>
                  </a:cubicBezTo>
                  <a:lnTo>
                    <a:pt x="2037" y="4743"/>
                  </a:lnTo>
                  <a:lnTo>
                    <a:pt x="1216" y="4347"/>
                  </a:lnTo>
                  <a:cubicBezTo>
                    <a:pt x="821" y="4195"/>
                    <a:pt x="578" y="3770"/>
                    <a:pt x="608" y="3314"/>
                  </a:cubicBezTo>
                  <a:cubicBezTo>
                    <a:pt x="608" y="3010"/>
                    <a:pt x="821" y="2706"/>
                    <a:pt x="1125" y="2584"/>
                  </a:cubicBezTo>
                  <a:lnTo>
                    <a:pt x="1885" y="2402"/>
                  </a:lnTo>
                  <a:lnTo>
                    <a:pt x="1095" y="2220"/>
                  </a:lnTo>
                  <a:cubicBezTo>
                    <a:pt x="700" y="2159"/>
                    <a:pt x="396" y="1825"/>
                    <a:pt x="426" y="1429"/>
                  </a:cubicBezTo>
                  <a:cubicBezTo>
                    <a:pt x="456" y="943"/>
                    <a:pt x="852" y="609"/>
                    <a:pt x="1307" y="578"/>
                  </a:cubicBezTo>
                  <a:lnTo>
                    <a:pt x="3891" y="396"/>
                  </a:lnTo>
                  <a:lnTo>
                    <a:pt x="3861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4840775" y="1895450"/>
              <a:ext cx="49425" cy="15225"/>
            </a:xfrm>
            <a:custGeom>
              <a:avLst/>
              <a:gdLst/>
              <a:ahLst/>
              <a:cxnLst/>
              <a:rect l="l" t="t" r="r" b="b"/>
              <a:pathLst>
                <a:path w="1977" h="609" extrusionOk="0">
                  <a:moveTo>
                    <a:pt x="1825" y="1"/>
                  </a:moveTo>
                  <a:cubicBezTo>
                    <a:pt x="1369" y="153"/>
                    <a:pt x="882" y="213"/>
                    <a:pt x="396" y="213"/>
                  </a:cubicBezTo>
                  <a:lnTo>
                    <a:pt x="396" y="31"/>
                  </a:lnTo>
                  <a:lnTo>
                    <a:pt x="1" y="31"/>
                  </a:lnTo>
                  <a:lnTo>
                    <a:pt x="1" y="609"/>
                  </a:lnTo>
                  <a:lnTo>
                    <a:pt x="244" y="609"/>
                  </a:lnTo>
                  <a:cubicBezTo>
                    <a:pt x="821" y="609"/>
                    <a:pt x="1399" y="517"/>
                    <a:pt x="1976" y="365"/>
                  </a:cubicBezTo>
                  <a:lnTo>
                    <a:pt x="1825" y="1"/>
                  </a:lnTo>
                  <a:close/>
                </a:path>
              </a:pathLst>
            </a:custGeom>
            <a:solidFill>
              <a:srgbClr val="D88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3247275" y="2799800"/>
              <a:ext cx="317425" cy="335525"/>
            </a:xfrm>
            <a:custGeom>
              <a:avLst/>
              <a:gdLst/>
              <a:ahLst/>
              <a:cxnLst/>
              <a:rect l="l" t="t" r="r" b="b"/>
              <a:pathLst>
                <a:path w="12697" h="13421" extrusionOk="0">
                  <a:moveTo>
                    <a:pt x="4007" y="0"/>
                  </a:moveTo>
                  <a:cubicBezTo>
                    <a:pt x="3469" y="0"/>
                    <a:pt x="2922" y="128"/>
                    <a:pt x="2402" y="453"/>
                  </a:cubicBezTo>
                  <a:cubicBezTo>
                    <a:pt x="1" y="1973"/>
                    <a:pt x="1430" y="5256"/>
                    <a:pt x="1521" y="5681"/>
                  </a:cubicBezTo>
                  <a:cubicBezTo>
                    <a:pt x="2068" y="7870"/>
                    <a:pt x="5655" y="11913"/>
                    <a:pt x="5655" y="11913"/>
                  </a:cubicBezTo>
                  <a:cubicBezTo>
                    <a:pt x="6007" y="12378"/>
                    <a:pt x="6369" y="12536"/>
                    <a:pt x="6660" y="12536"/>
                  </a:cubicBezTo>
                  <a:cubicBezTo>
                    <a:pt x="7066" y="12536"/>
                    <a:pt x="7333" y="12228"/>
                    <a:pt x="7240" y="12014"/>
                  </a:cubicBezTo>
                  <a:lnTo>
                    <a:pt x="7240" y="12014"/>
                  </a:lnTo>
                  <a:cubicBezTo>
                    <a:pt x="7335" y="12143"/>
                    <a:pt x="7717" y="12643"/>
                    <a:pt x="7813" y="12764"/>
                  </a:cubicBezTo>
                  <a:cubicBezTo>
                    <a:pt x="8196" y="13243"/>
                    <a:pt x="8550" y="13420"/>
                    <a:pt x="8836" y="13420"/>
                  </a:cubicBezTo>
                  <a:cubicBezTo>
                    <a:pt x="9365" y="13420"/>
                    <a:pt x="9662" y="12813"/>
                    <a:pt x="9484" y="12399"/>
                  </a:cubicBezTo>
                  <a:lnTo>
                    <a:pt x="9484" y="12399"/>
                  </a:lnTo>
                  <a:cubicBezTo>
                    <a:pt x="9746" y="12863"/>
                    <a:pt x="10110" y="13043"/>
                    <a:pt x="10434" y="13043"/>
                  </a:cubicBezTo>
                  <a:cubicBezTo>
                    <a:pt x="10939" y="13043"/>
                    <a:pt x="11348" y="12606"/>
                    <a:pt x="11126" y="12125"/>
                  </a:cubicBezTo>
                  <a:lnTo>
                    <a:pt x="11126" y="12125"/>
                  </a:lnTo>
                  <a:cubicBezTo>
                    <a:pt x="11299" y="12363"/>
                    <a:pt x="11528" y="12471"/>
                    <a:pt x="11745" y="12471"/>
                  </a:cubicBezTo>
                  <a:cubicBezTo>
                    <a:pt x="12251" y="12471"/>
                    <a:pt x="12697" y="11884"/>
                    <a:pt x="12250" y="10970"/>
                  </a:cubicBezTo>
                  <a:cubicBezTo>
                    <a:pt x="11977" y="10210"/>
                    <a:pt x="8603" y="4466"/>
                    <a:pt x="8603" y="4466"/>
                  </a:cubicBezTo>
                  <a:cubicBezTo>
                    <a:pt x="8633" y="4450"/>
                    <a:pt x="8665" y="4442"/>
                    <a:pt x="8700" y="4442"/>
                  </a:cubicBezTo>
                  <a:cubicBezTo>
                    <a:pt x="9202" y="4442"/>
                    <a:pt x="10205" y="5980"/>
                    <a:pt x="11342" y="5980"/>
                  </a:cubicBezTo>
                  <a:cubicBezTo>
                    <a:pt x="11491" y="5980"/>
                    <a:pt x="11642" y="5954"/>
                    <a:pt x="11795" y="5894"/>
                  </a:cubicBezTo>
                  <a:cubicBezTo>
                    <a:pt x="11886" y="5833"/>
                    <a:pt x="11916" y="5681"/>
                    <a:pt x="11855" y="5560"/>
                  </a:cubicBezTo>
                  <a:cubicBezTo>
                    <a:pt x="10488" y="3615"/>
                    <a:pt x="8694" y="2004"/>
                    <a:pt x="6627" y="849"/>
                  </a:cubicBezTo>
                  <a:cubicBezTo>
                    <a:pt x="5923" y="418"/>
                    <a:pt x="4979" y="0"/>
                    <a:pt x="4007" y="0"/>
                  </a:cubicBezTo>
                  <a:close/>
                </a:path>
              </a:pathLst>
            </a:custGeom>
            <a:solidFill>
              <a:srgbClr val="E2A0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3372675" y="3011725"/>
              <a:ext cx="56250" cy="88950"/>
            </a:xfrm>
            <a:custGeom>
              <a:avLst/>
              <a:gdLst/>
              <a:ahLst/>
              <a:cxnLst/>
              <a:rect l="l" t="t" r="r" b="b"/>
              <a:pathLst>
                <a:path w="2250" h="3558" extrusionOk="0">
                  <a:moveTo>
                    <a:pt x="243" y="1"/>
                  </a:moveTo>
                  <a:lnTo>
                    <a:pt x="0" y="153"/>
                  </a:lnTo>
                  <a:lnTo>
                    <a:pt x="2006" y="3557"/>
                  </a:lnTo>
                  <a:lnTo>
                    <a:pt x="2250" y="3436"/>
                  </a:lnTo>
                  <a:lnTo>
                    <a:pt x="243" y="1"/>
                  </a:lnTo>
                  <a:close/>
                </a:path>
              </a:pathLst>
            </a:custGeom>
            <a:solidFill>
              <a:srgbClr val="CB8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3409150" y="2997300"/>
              <a:ext cx="76775" cy="114000"/>
            </a:xfrm>
            <a:custGeom>
              <a:avLst/>
              <a:gdLst/>
              <a:ahLst/>
              <a:cxnLst/>
              <a:rect l="l" t="t" r="r" b="b"/>
              <a:pathLst>
                <a:path w="3071" h="4560" extrusionOk="0">
                  <a:moveTo>
                    <a:pt x="243" y="0"/>
                  </a:moveTo>
                  <a:lnTo>
                    <a:pt x="0" y="152"/>
                  </a:lnTo>
                  <a:lnTo>
                    <a:pt x="2857" y="4560"/>
                  </a:lnTo>
                  <a:lnTo>
                    <a:pt x="3070" y="4408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CB8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3446375" y="2976025"/>
              <a:ext cx="82100" cy="127675"/>
            </a:xfrm>
            <a:custGeom>
              <a:avLst/>
              <a:gdLst/>
              <a:ahLst/>
              <a:cxnLst/>
              <a:rect l="l" t="t" r="r" b="b"/>
              <a:pathLst>
                <a:path w="3284" h="5107" extrusionOk="0">
                  <a:moveTo>
                    <a:pt x="244" y="0"/>
                  </a:moveTo>
                  <a:lnTo>
                    <a:pt x="1" y="152"/>
                  </a:lnTo>
                  <a:lnTo>
                    <a:pt x="3040" y="5107"/>
                  </a:lnTo>
                  <a:lnTo>
                    <a:pt x="3283" y="4955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CB8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2838400" y="2384475"/>
              <a:ext cx="592800" cy="585500"/>
            </a:xfrm>
            <a:custGeom>
              <a:avLst/>
              <a:gdLst/>
              <a:ahLst/>
              <a:cxnLst/>
              <a:rect l="l" t="t" r="r" b="b"/>
              <a:pathLst>
                <a:path w="23712" h="23420" extrusionOk="0">
                  <a:moveTo>
                    <a:pt x="7257" y="1"/>
                  </a:moveTo>
                  <a:cubicBezTo>
                    <a:pt x="2891" y="1"/>
                    <a:pt x="0" y="5243"/>
                    <a:pt x="3772" y="10167"/>
                  </a:cubicBezTo>
                  <a:cubicBezTo>
                    <a:pt x="6629" y="14088"/>
                    <a:pt x="17298" y="23419"/>
                    <a:pt x="17298" y="23419"/>
                  </a:cubicBezTo>
                  <a:cubicBezTo>
                    <a:pt x="20247" y="18525"/>
                    <a:pt x="23712" y="17553"/>
                    <a:pt x="23712" y="17553"/>
                  </a:cubicBezTo>
                  <a:cubicBezTo>
                    <a:pt x="19061" y="10774"/>
                    <a:pt x="15505" y="5698"/>
                    <a:pt x="12101" y="2112"/>
                  </a:cubicBezTo>
                  <a:cubicBezTo>
                    <a:pt x="10453" y="628"/>
                    <a:pt x="8766" y="1"/>
                    <a:pt x="7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3251850" y="2905725"/>
              <a:ext cx="24350" cy="22075"/>
            </a:xfrm>
            <a:custGeom>
              <a:avLst/>
              <a:gdLst/>
              <a:ahLst/>
              <a:cxnLst/>
              <a:rect l="l" t="t" r="r" b="b"/>
              <a:pathLst>
                <a:path w="974" h="883" extrusionOk="0">
                  <a:moveTo>
                    <a:pt x="484" y="0"/>
                  </a:moveTo>
                  <a:cubicBezTo>
                    <a:pt x="287" y="0"/>
                    <a:pt x="112" y="118"/>
                    <a:pt x="61" y="320"/>
                  </a:cubicBezTo>
                  <a:cubicBezTo>
                    <a:pt x="0" y="563"/>
                    <a:pt x="122" y="806"/>
                    <a:pt x="365" y="867"/>
                  </a:cubicBezTo>
                  <a:cubicBezTo>
                    <a:pt x="407" y="877"/>
                    <a:pt x="449" y="882"/>
                    <a:pt x="489" y="882"/>
                  </a:cubicBezTo>
                  <a:cubicBezTo>
                    <a:pt x="686" y="882"/>
                    <a:pt x="862" y="764"/>
                    <a:pt x="912" y="563"/>
                  </a:cubicBezTo>
                  <a:cubicBezTo>
                    <a:pt x="973" y="320"/>
                    <a:pt x="851" y="77"/>
                    <a:pt x="608" y="16"/>
                  </a:cubicBezTo>
                  <a:cubicBezTo>
                    <a:pt x="567" y="5"/>
                    <a:pt x="525" y="0"/>
                    <a:pt x="4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3215375" y="2760975"/>
              <a:ext cx="177075" cy="164150"/>
            </a:xfrm>
            <a:custGeom>
              <a:avLst/>
              <a:gdLst/>
              <a:ahLst/>
              <a:cxnLst/>
              <a:rect l="l" t="t" r="r" b="b"/>
              <a:pathLst>
                <a:path w="7083" h="6566" extrusionOk="0">
                  <a:moveTo>
                    <a:pt x="7022" y="0"/>
                  </a:moveTo>
                  <a:cubicBezTo>
                    <a:pt x="4043" y="487"/>
                    <a:pt x="1125" y="4043"/>
                    <a:pt x="0" y="6383"/>
                  </a:cubicBezTo>
                  <a:lnTo>
                    <a:pt x="335" y="6566"/>
                  </a:lnTo>
                  <a:cubicBezTo>
                    <a:pt x="1429" y="4256"/>
                    <a:pt x="4256" y="851"/>
                    <a:pt x="7083" y="395"/>
                  </a:cubicBezTo>
                  <a:lnTo>
                    <a:pt x="70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3004125" y="2418250"/>
              <a:ext cx="202925" cy="95775"/>
            </a:xfrm>
            <a:custGeom>
              <a:avLst/>
              <a:gdLst/>
              <a:ahLst/>
              <a:cxnLst/>
              <a:rect l="l" t="t" r="r" b="b"/>
              <a:pathLst>
                <a:path w="8117" h="3831" extrusionOk="0">
                  <a:moveTo>
                    <a:pt x="2584" y="1"/>
                  </a:moveTo>
                  <a:lnTo>
                    <a:pt x="2523" y="366"/>
                  </a:lnTo>
                  <a:cubicBezTo>
                    <a:pt x="4134" y="700"/>
                    <a:pt x="5624" y="1490"/>
                    <a:pt x="6809" y="2645"/>
                  </a:cubicBezTo>
                  <a:cubicBezTo>
                    <a:pt x="5294" y="1635"/>
                    <a:pt x="3519" y="1111"/>
                    <a:pt x="1733" y="1111"/>
                  </a:cubicBezTo>
                  <a:cubicBezTo>
                    <a:pt x="1154" y="1111"/>
                    <a:pt x="573" y="1166"/>
                    <a:pt x="0" y="1277"/>
                  </a:cubicBezTo>
                  <a:lnTo>
                    <a:pt x="61" y="1673"/>
                  </a:lnTo>
                  <a:cubicBezTo>
                    <a:pt x="652" y="1561"/>
                    <a:pt x="1234" y="1505"/>
                    <a:pt x="1806" y="1505"/>
                  </a:cubicBezTo>
                  <a:cubicBezTo>
                    <a:pt x="3883" y="1505"/>
                    <a:pt x="5845" y="2245"/>
                    <a:pt x="7751" y="3770"/>
                  </a:cubicBezTo>
                  <a:cubicBezTo>
                    <a:pt x="7782" y="3800"/>
                    <a:pt x="7812" y="3831"/>
                    <a:pt x="7873" y="3831"/>
                  </a:cubicBezTo>
                  <a:cubicBezTo>
                    <a:pt x="8025" y="3831"/>
                    <a:pt x="8116" y="3648"/>
                    <a:pt x="8025" y="3527"/>
                  </a:cubicBezTo>
                  <a:cubicBezTo>
                    <a:pt x="6748" y="1673"/>
                    <a:pt x="4803" y="426"/>
                    <a:pt x="2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3247275" y="2567200"/>
              <a:ext cx="187725" cy="259150"/>
            </a:xfrm>
            <a:custGeom>
              <a:avLst/>
              <a:gdLst/>
              <a:ahLst/>
              <a:cxnLst/>
              <a:rect l="l" t="t" r="r" b="b"/>
              <a:pathLst>
                <a:path w="7509" h="10366" extrusionOk="0">
                  <a:moveTo>
                    <a:pt x="335" y="0"/>
                  </a:moveTo>
                  <a:lnTo>
                    <a:pt x="1" y="213"/>
                  </a:lnTo>
                  <a:cubicBezTo>
                    <a:pt x="62" y="304"/>
                    <a:pt x="6202" y="8967"/>
                    <a:pt x="7205" y="10365"/>
                  </a:cubicBezTo>
                  <a:lnTo>
                    <a:pt x="7509" y="10153"/>
                  </a:lnTo>
                  <a:cubicBezTo>
                    <a:pt x="6506" y="8724"/>
                    <a:pt x="396" y="92"/>
                    <a:pt x="335" y="0"/>
                  </a:cubicBezTo>
                  <a:close/>
                </a:path>
              </a:pathLst>
            </a:custGeom>
            <a:solidFill>
              <a:srgbClr val="DAE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0845"/>
            <a:ext cx="864096" cy="62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title"/>
          </p:nvPr>
        </p:nvSpPr>
        <p:spPr>
          <a:xfrm>
            <a:off x="644803" y="33043"/>
            <a:ext cx="823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dirty="0"/>
              <a:t>Принципы риск-ориентированного подхода</a:t>
            </a:r>
            <a:endParaRPr dirty="0"/>
          </a:p>
        </p:txBody>
      </p:sp>
      <p:sp>
        <p:nvSpPr>
          <p:cNvPr id="156" name="Google Shape;156;p16"/>
          <p:cNvSpPr/>
          <p:nvPr/>
        </p:nvSpPr>
        <p:spPr>
          <a:xfrm>
            <a:off x="179512" y="1622334"/>
            <a:ext cx="2529512" cy="74477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800" dirty="0">
                <a:solidFill>
                  <a:schemeClr val="dk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Комплексный анализ ФХД</a:t>
            </a:r>
          </a:p>
        </p:txBody>
      </p:sp>
      <p:sp>
        <p:nvSpPr>
          <p:cNvPr id="159" name="Google Shape;159;p16"/>
          <p:cNvSpPr/>
          <p:nvPr/>
        </p:nvSpPr>
        <p:spPr>
          <a:xfrm>
            <a:off x="179512" y="2571750"/>
            <a:ext cx="2529512" cy="97508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Tx/>
            </a:pPr>
            <a:r>
              <a:rPr lang="ru-RU" dirty="0">
                <a:solidFill>
                  <a:schemeClr val="tx1"/>
                </a:solidFill>
              </a:rPr>
              <a:t>Информирование налогоплательщиков об установленных рисках</a:t>
            </a:r>
          </a:p>
        </p:txBody>
      </p:sp>
      <p:sp>
        <p:nvSpPr>
          <p:cNvPr id="162" name="Google Shape;162;p16"/>
          <p:cNvSpPr/>
          <p:nvPr/>
        </p:nvSpPr>
        <p:spPr>
          <a:xfrm>
            <a:off x="179512" y="3723878"/>
            <a:ext cx="2529512" cy="11521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>
                <a:solidFill>
                  <a:schemeClr val="dk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Проведение рабочих встреч по самостоятельному уточнению налоговых </a:t>
            </a:r>
            <a:r>
              <a:rPr lang="ru-RU" dirty="0" smtClean="0">
                <a:solidFill>
                  <a:schemeClr val="dk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обязательств</a:t>
            </a:r>
            <a:endParaRPr lang="ru-RU" dirty="0">
              <a:solidFill>
                <a:schemeClr val="dk1"/>
              </a:solidFill>
              <a:latin typeface="+mn-lt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65" name="Google Shape;165;p16"/>
          <p:cNvSpPr/>
          <p:nvPr/>
        </p:nvSpPr>
        <p:spPr>
          <a:xfrm>
            <a:off x="6502166" y="1622333"/>
            <a:ext cx="2462321" cy="744771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dirty="0">
                <a:solidFill>
                  <a:schemeClr val="lt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Отказ от тотального контроля</a:t>
            </a:r>
          </a:p>
        </p:txBody>
      </p:sp>
      <p:sp>
        <p:nvSpPr>
          <p:cNvPr id="168" name="Google Shape;168;p16"/>
          <p:cNvSpPr/>
          <p:nvPr/>
        </p:nvSpPr>
        <p:spPr>
          <a:xfrm>
            <a:off x="6502167" y="2571750"/>
            <a:ext cx="2462321" cy="97508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dirty="0">
                <a:solidFill>
                  <a:schemeClr val="lt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Снижение административной нагрузки на бизнес</a:t>
            </a:r>
          </a:p>
        </p:txBody>
      </p:sp>
      <p:sp>
        <p:nvSpPr>
          <p:cNvPr id="171" name="Google Shape;171;p16"/>
          <p:cNvSpPr/>
          <p:nvPr/>
        </p:nvSpPr>
        <p:spPr>
          <a:xfrm>
            <a:off x="6502167" y="3723878"/>
            <a:ext cx="2462321" cy="115212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600" dirty="0">
                <a:solidFill>
                  <a:schemeClr val="lt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Сокращение финансовых издержек </a:t>
            </a:r>
            <a:r>
              <a:rPr lang="ru-RU" dirty="0">
                <a:solidFill>
                  <a:schemeClr val="lt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налогоплательщиков</a:t>
            </a:r>
          </a:p>
        </p:txBody>
      </p:sp>
      <p:sp>
        <p:nvSpPr>
          <p:cNvPr id="172" name="Google Shape;172;p16"/>
          <p:cNvSpPr txBox="1"/>
          <p:nvPr/>
        </p:nvSpPr>
        <p:spPr>
          <a:xfrm>
            <a:off x="942011" y="843557"/>
            <a:ext cx="7578334" cy="24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defTabSz="356600">
              <a:buClrTx/>
            </a:pPr>
            <a:r>
              <a:rPr lang="ru-RU" sz="3200" kern="1200" dirty="0">
                <a:solidFill>
                  <a:prstClr val="black"/>
                </a:solidFill>
                <a:ea typeface="+mn-ea"/>
                <a:cs typeface="+mn-cs"/>
              </a:rPr>
              <a:t>12</a:t>
            </a:r>
            <a:r>
              <a:rPr lang="ru-RU" sz="180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kern="1200" dirty="0">
                <a:solidFill>
                  <a:prstClr val="black"/>
                </a:solidFill>
                <a:ea typeface="+mn-ea"/>
                <a:cs typeface="+mn-cs"/>
              </a:rPr>
              <a:t>критериев риска</a:t>
            </a:r>
          </a:p>
          <a:p>
            <a:pPr lvl="0" algn="ctr" defTabSz="356600">
              <a:buClrTx/>
            </a:pPr>
            <a:r>
              <a:rPr lang="ru-RU" kern="1200" dirty="0">
                <a:solidFill>
                  <a:srgbClr val="1F497D"/>
                </a:solidFill>
                <a:ea typeface="+mn-ea"/>
                <a:cs typeface="+mn-cs"/>
              </a:rPr>
              <a:t>Концепция системы планирования выездных налоговых проверок</a:t>
            </a:r>
          </a:p>
          <a:p>
            <a:pPr lvl="0" algn="ctr" defTabSz="356600">
              <a:buClrTx/>
            </a:pPr>
            <a:r>
              <a:rPr lang="ru-RU" sz="1800" kern="1200" dirty="0">
                <a:solidFill>
                  <a:srgbClr val="1F497D"/>
                </a:solidFill>
                <a:ea typeface="+mn-ea"/>
                <a:cs typeface="+mn-cs"/>
              </a:rPr>
              <a:t>(Приказ ФНС России от 30.05.2007 № ММ-3-06/333)</a:t>
            </a:r>
          </a:p>
        </p:txBody>
      </p:sp>
      <p:grpSp>
        <p:nvGrpSpPr>
          <p:cNvPr id="173" name="Google Shape;173;p16"/>
          <p:cNvGrpSpPr/>
          <p:nvPr/>
        </p:nvGrpSpPr>
        <p:grpSpPr>
          <a:xfrm>
            <a:off x="2751446" y="1514475"/>
            <a:ext cx="3692762" cy="3223275"/>
            <a:chOff x="2915244" y="1748900"/>
            <a:chExt cx="3313513" cy="2745700"/>
          </a:xfrm>
        </p:grpSpPr>
        <p:grpSp>
          <p:nvGrpSpPr>
            <p:cNvPr id="174" name="Google Shape;174;p16"/>
            <p:cNvGrpSpPr/>
            <p:nvPr/>
          </p:nvGrpSpPr>
          <p:grpSpPr>
            <a:xfrm>
              <a:off x="3296097" y="1852240"/>
              <a:ext cx="2551806" cy="2551595"/>
              <a:chOff x="3516737" y="1717375"/>
              <a:chExt cx="2110500" cy="2110500"/>
            </a:xfrm>
          </p:grpSpPr>
          <p:sp>
            <p:nvSpPr>
              <p:cNvPr id="175" name="Google Shape;175;p16"/>
              <p:cNvSpPr/>
              <p:nvPr/>
            </p:nvSpPr>
            <p:spPr>
              <a:xfrm>
                <a:off x="3516737" y="1717375"/>
                <a:ext cx="2110500" cy="21105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6"/>
              <p:cNvSpPr/>
              <p:nvPr/>
            </p:nvSpPr>
            <p:spPr>
              <a:xfrm>
                <a:off x="3716800" y="1908910"/>
                <a:ext cx="1710300" cy="17103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6"/>
              <p:cNvSpPr/>
              <p:nvPr/>
            </p:nvSpPr>
            <p:spPr>
              <a:xfrm rot="561611">
                <a:off x="4610356" y="1842579"/>
                <a:ext cx="83005" cy="13316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6"/>
              <p:cNvSpPr/>
              <p:nvPr/>
            </p:nvSpPr>
            <p:spPr>
              <a:xfrm rot="5400000">
                <a:off x="4507374" y="1846324"/>
                <a:ext cx="147600" cy="128100"/>
              </a:xfrm>
              <a:prstGeom prst="triangle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6"/>
              <p:cNvSpPr/>
              <p:nvPr/>
            </p:nvSpPr>
            <p:spPr>
              <a:xfrm rot="-10238389">
                <a:off x="4468984" y="3536569"/>
                <a:ext cx="83005" cy="13316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6"/>
              <p:cNvSpPr/>
              <p:nvPr/>
            </p:nvSpPr>
            <p:spPr>
              <a:xfrm rot="-5400000">
                <a:off x="4507372" y="3555312"/>
                <a:ext cx="147600" cy="128100"/>
              </a:xfrm>
              <a:prstGeom prst="triangle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1" name="Google Shape;181;p16"/>
            <p:cNvSpPr/>
            <p:nvPr/>
          </p:nvSpPr>
          <p:spPr>
            <a:xfrm>
              <a:off x="3426144" y="1748900"/>
              <a:ext cx="726300" cy="726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3426144" y="3768300"/>
              <a:ext cx="726300" cy="726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2915244" y="2753838"/>
              <a:ext cx="726300" cy="726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6"/>
            <p:cNvSpPr/>
            <p:nvPr/>
          </p:nvSpPr>
          <p:spPr>
            <a:xfrm flipH="1">
              <a:off x="4991556" y="1758425"/>
              <a:ext cx="726300" cy="726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6"/>
            <p:cNvSpPr/>
            <p:nvPr/>
          </p:nvSpPr>
          <p:spPr>
            <a:xfrm flipH="1">
              <a:off x="5502456" y="2753838"/>
              <a:ext cx="726300" cy="726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6"/>
            <p:cNvSpPr/>
            <p:nvPr/>
          </p:nvSpPr>
          <p:spPr>
            <a:xfrm flipH="1">
              <a:off x="4991556" y="3768300"/>
              <a:ext cx="726300" cy="726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" name="Google Shape;187;p16"/>
          <p:cNvGrpSpPr/>
          <p:nvPr/>
        </p:nvGrpSpPr>
        <p:grpSpPr>
          <a:xfrm>
            <a:off x="2984940" y="2903023"/>
            <a:ext cx="305386" cy="338602"/>
            <a:chOff x="3300325" y="249875"/>
            <a:chExt cx="433725" cy="480900"/>
          </a:xfrm>
        </p:grpSpPr>
        <p:sp>
          <p:nvSpPr>
            <p:cNvPr id="188" name="Google Shape;188;p16"/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9" name="Google Shape;189;p16"/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0" name="Google Shape;190;p16"/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1" name="Google Shape;191;p16"/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2" name="Google Shape;192;p16"/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3" name="Google Shape;193;p16"/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94" name="Google Shape;194;p16"/>
          <p:cNvGrpSpPr/>
          <p:nvPr/>
        </p:nvGrpSpPr>
        <p:grpSpPr>
          <a:xfrm>
            <a:off x="5863317" y="2951142"/>
            <a:ext cx="352349" cy="338760"/>
            <a:chOff x="4447550" y="249750"/>
            <a:chExt cx="500425" cy="481125"/>
          </a:xfrm>
        </p:grpSpPr>
        <p:sp>
          <p:nvSpPr>
            <p:cNvPr id="195" name="Google Shape;195;p16"/>
            <p:cNvSpPr/>
            <p:nvPr/>
          </p:nvSpPr>
          <p:spPr>
            <a:xfrm>
              <a:off x="4447550" y="413675"/>
              <a:ext cx="353475" cy="317200"/>
            </a:xfrm>
            <a:custGeom>
              <a:avLst/>
              <a:gdLst/>
              <a:ahLst/>
              <a:cxnLst/>
              <a:rect l="l" t="t" r="r" b="b"/>
              <a:pathLst>
                <a:path w="14139" h="12688" extrusionOk="0">
                  <a:moveTo>
                    <a:pt x="12274" y="0"/>
                  </a:moveTo>
                  <a:lnTo>
                    <a:pt x="10639" y="1635"/>
                  </a:lnTo>
                  <a:cubicBezTo>
                    <a:pt x="10811" y="1720"/>
                    <a:pt x="10970" y="1831"/>
                    <a:pt x="11109" y="1964"/>
                  </a:cubicBezTo>
                  <a:cubicBezTo>
                    <a:pt x="11771" y="2623"/>
                    <a:pt x="11771" y="3698"/>
                    <a:pt x="11109" y="4358"/>
                  </a:cubicBezTo>
                  <a:lnTo>
                    <a:pt x="5520" y="9949"/>
                  </a:lnTo>
                  <a:cubicBezTo>
                    <a:pt x="5189" y="10281"/>
                    <a:pt x="4755" y="10446"/>
                    <a:pt x="4322" y="10446"/>
                  </a:cubicBezTo>
                  <a:cubicBezTo>
                    <a:pt x="3889" y="10446"/>
                    <a:pt x="3456" y="10281"/>
                    <a:pt x="3126" y="9949"/>
                  </a:cubicBezTo>
                  <a:cubicBezTo>
                    <a:pt x="2463" y="9287"/>
                    <a:pt x="2463" y="8215"/>
                    <a:pt x="3126" y="7552"/>
                  </a:cubicBezTo>
                  <a:lnTo>
                    <a:pt x="5330" y="5351"/>
                  </a:lnTo>
                  <a:cubicBezTo>
                    <a:pt x="4924" y="4499"/>
                    <a:pt x="4764" y="3554"/>
                    <a:pt x="4866" y="2620"/>
                  </a:cubicBezTo>
                  <a:lnTo>
                    <a:pt x="4866" y="2620"/>
                  </a:lnTo>
                  <a:lnTo>
                    <a:pt x="1527" y="5956"/>
                  </a:lnTo>
                  <a:cubicBezTo>
                    <a:pt x="0" y="7501"/>
                    <a:pt x="6" y="9992"/>
                    <a:pt x="1545" y="11530"/>
                  </a:cubicBezTo>
                  <a:cubicBezTo>
                    <a:pt x="2316" y="12301"/>
                    <a:pt x="3327" y="12687"/>
                    <a:pt x="4339" y="12687"/>
                  </a:cubicBezTo>
                  <a:cubicBezTo>
                    <a:pt x="5343" y="12687"/>
                    <a:pt x="6348" y="12307"/>
                    <a:pt x="7119" y="11545"/>
                  </a:cubicBezTo>
                  <a:lnTo>
                    <a:pt x="12708" y="5956"/>
                  </a:lnTo>
                  <a:cubicBezTo>
                    <a:pt x="13783" y="4878"/>
                    <a:pt x="14138" y="3276"/>
                    <a:pt x="13626" y="1843"/>
                  </a:cubicBezTo>
                  <a:cubicBezTo>
                    <a:pt x="13500" y="1467"/>
                    <a:pt x="13316" y="1114"/>
                    <a:pt x="13075" y="798"/>
                  </a:cubicBezTo>
                  <a:lnTo>
                    <a:pt x="13066" y="807"/>
                  </a:lnTo>
                  <a:cubicBezTo>
                    <a:pt x="12952" y="663"/>
                    <a:pt x="12843" y="503"/>
                    <a:pt x="12708" y="368"/>
                  </a:cubicBezTo>
                  <a:cubicBezTo>
                    <a:pt x="12569" y="235"/>
                    <a:pt x="12428" y="115"/>
                    <a:pt x="122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6" name="Google Shape;196;p16"/>
            <p:cNvSpPr/>
            <p:nvPr/>
          </p:nvSpPr>
          <p:spPr>
            <a:xfrm>
              <a:off x="4589675" y="249750"/>
              <a:ext cx="358300" cy="322025"/>
            </a:xfrm>
            <a:custGeom>
              <a:avLst/>
              <a:gdLst/>
              <a:ahLst/>
              <a:cxnLst/>
              <a:rect l="l" t="t" r="r" b="b"/>
              <a:pathLst>
                <a:path w="14332" h="12881" extrusionOk="0">
                  <a:moveTo>
                    <a:pt x="9992" y="1"/>
                  </a:moveTo>
                  <a:cubicBezTo>
                    <a:pt x="8989" y="1"/>
                    <a:pt x="7985" y="381"/>
                    <a:pt x="7215" y="1143"/>
                  </a:cubicBezTo>
                  <a:lnTo>
                    <a:pt x="1434" y="6925"/>
                  </a:lnTo>
                  <a:cubicBezTo>
                    <a:pt x="359" y="8003"/>
                    <a:pt x="1" y="9605"/>
                    <a:pt x="515" y="11038"/>
                  </a:cubicBezTo>
                  <a:cubicBezTo>
                    <a:pt x="639" y="11414"/>
                    <a:pt x="826" y="11767"/>
                    <a:pt x="1066" y="12083"/>
                  </a:cubicBezTo>
                  <a:lnTo>
                    <a:pt x="1073" y="12074"/>
                  </a:lnTo>
                  <a:cubicBezTo>
                    <a:pt x="1187" y="12218"/>
                    <a:pt x="1295" y="12378"/>
                    <a:pt x="1434" y="12513"/>
                  </a:cubicBezTo>
                  <a:cubicBezTo>
                    <a:pt x="1569" y="12646"/>
                    <a:pt x="1711" y="12766"/>
                    <a:pt x="1864" y="12881"/>
                  </a:cubicBezTo>
                  <a:lnTo>
                    <a:pt x="3500" y="11243"/>
                  </a:lnTo>
                  <a:cubicBezTo>
                    <a:pt x="3328" y="11158"/>
                    <a:pt x="3168" y="11050"/>
                    <a:pt x="3030" y="10918"/>
                  </a:cubicBezTo>
                  <a:cubicBezTo>
                    <a:pt x="2367" y="10255"/>
                    <a:pt x="2367" y="9183"/>
                    <a:pt x="3030" y="8521"/>
                  </a:cubicBezTo>
                  <a:lnTo>
                    <a:pt x="8811" y="2739"/>
                  </a:lnTo>
                  <a:cubicBezTo>
                    <a:pt x="9143" y="2408"/>
                    <a:pt x="9576" y="2242"/>
                    <a:pt x="10010" y="2242"/>
                  </a:cubicBezTo>
                  <a:cubicBezTo>
                    <a:pt x="10443" y="2242"/>
                    <a:pt x="10876" y="2408"/>
                    <a:pt x="11205" y="2739"/>
                  </a:cubicBezTo>
                  <a:cubicBezTo>
                    <a:pt x="11868" y="3401"/>
                    <a:pt x="11868" y="4473"/>
                    <a:pt x="11205" y="5136"/>
                  </a:cubicBezTo>
                  <a:lnTo>
                    <a:pt x="8811" y="7530"/>
                  </a:lnTo>
                  <a:cubicBezTo>
                    <a:pt x="9215" y="8382"/>
                    <a:pt x="9375" y="9328"/>
                    <a:pt x="9272" y="10261"/>
                  </a:cubicBezTo>
                  <a:lnTo>
                    <a:pt x="12804" y="6732"/>
                  </a:lnTo>
                  <a:cubicBezTo>
                    <a:pt x="14331" y="5187"/>
                    <a:pt x="14325" y="2697"/>
                    <a:pt x="12786" y="1158"/>
                  </a:cubicBezTo>
                  <a:cubicBezTo>
                    <a:pt x="12015" y="387"/>
                    <a:pt x="11004" y="1"/>
                    <a:pt x="99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97" name="Google Shape;197;p16"/>
          <p:cNvGrpSpPr/>
          <p:nvPr/>
        </p:nvGrpSpPr>
        <p:grpSpPr>
          <a:xfrm>
            <a:off x="5304345" y="1740076"/>
            <a:ext cx="340573" cy="339271"/>
            <a:chOff x="2085450" y="842250"/>
            <a:chExt cx="483700" cy="481850"/>
          </a:xfrm>
        </p:grpSpPr>
        <p:sp>
          <p:nvSpPr>
            <p:cNvPr id="198" name="Google Shape;198;p16"/>
            <p:cNvSpPr/>
            <p:nvPr/>
          </p:nvSpPr>
          <p:spPr>
            <a:xfrm>
              <a:off x="2085525" y="926925"/>
              <a:ext cx="483625" cy="397175"/>
            </a:xfrm>
            <a:custGeom>
              <a:avLst/>
              <a:gdLst/>
              <a:ahLst/>
              <a:cxnLst/>
              <a:rect l="l" t="t" r="r" b="b"/>
              <a:pathLst>
                <a:path w="19345" h="15887" extrusionOk="0">
                  <a:moveTo>
                    <a:pt x="1693" y="1"/>
                  </a:moveTo>
                  <a:cubicBezTo>
                    <a:pt x="756" y="1"/>
                    <a:pt x="0" y="760"/>
                    <a:pt x="0" y="1696"/>
                  </a:cubicBezTo>
                  <a:cubicBezTo>
                    <a:pt x="0" y="2630"/>
                    <a:pt x="756" y="3389"/>
                    <a:pt x="1693" y="3389"/>
                  </a:cubicBezTo>
                  <a:lnTo>
                    <a:pt x="3990" y="3389"/>
                  </a:lnTo>
                  <a:cubicBezTo>
                    <a:pt x="4924" y="3389"/>
                    <a:pt x="5683" y="4147"/>
                    <a:pt x="5683" y="5084"/>
                  </a:cubicBezTo>
                  <a:lnTo>
                    <a:pt x="5683" y="8547"/>
                  </a:lnTo>
                  <a:cubicBezTo>
                    <a:pt x="5683" y="11347"/>
                    <a:pt x="7962" y="13627"/>
                    <a:pt x="10766" y="13627"/>
                  </a:cubicBezTo>
                  <a:lnTo>
                    <a:pt x="13626" y="13627"/>
                  </a:lnTo>
                  <a:lnTo>
                    <a:pt x="13626" y="15322"/>
                  </a:lnTo>
                  <a:cubicBezTo>
                    <a:pt x="13626" y="15656"/>
                    <a:pt x="13901" y="15887"/>
                    <a:pt x="14194" y="15887"/>
                  </a:cubicBezTo>
                  <a:cubicBezTo>
                    <a:pt x="14308" y="15887"/>
                    <a:pt x="14425" y="15852"/>
                    <a:pt x="14530" y="15774"/>
                  </a:cubicBezTo>
                  <a:lnTo>
                    <a:pt x="19046" y="12386"/>
                  </a:lnTo>
                  <a:cubicBezTo>
                    <a:pt x="19345" y="12160"/>
                    <a:pt x="19345" y="11706"/>
                    <a:pt x="19046" y="11483"/>
                  </a:cubicBezTo>
                  <a:lnTo>
                    <a:pt x="14530" y="8095"/>
                  </a:lnTo>
                  <a:cubicBezTo>
                    <a:pt x="14424" y="8016"/>
                    <a:pt x="14307" y="7981"/>
                    <a:pt x="14192" y="7981"/>
                  </a:cubicBezTo>
                  <a:cubicBezTo>
                    <a:pt x="13899" y="7981"/>
                    <a:pt x="13626" y="8212"/>
                    <a:pt x="13626" y="8547"/>
                  </a:cubicBezTo>
                  <a:lnTo>
                    <a:pt x="13626" y="10239"/>
                  </a:lnTo>
                  <a:lnTo>
                    <a:pt x="10766" y="10239"/>
                  </a:lnTo>
                  <a:cubicBezTo>
                    <a:pt x="9829" y="10239"/>
                    <a:pt x="9070" y="9480"/>
                    <a:pt x="9070" y="8547"/>
                  </a:cubicBezTo>
                  <a:lnTo>
                    <a:pt x="9070" y="5084"/>
                  </a:lnTo>
                  <a:cubicBezTo>
                    <a:pt x="9070" y="2280"/>
                    <a:pt x="6791" y="1"/>
                    <a:pt x="39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9" name="Google Shape;199;p16"/>
            <p:cNvSpPr/>
            <p:nvPr/>
          </p:nvSpPr>
          <p:spPr>
            <a:xfrm>
              <a:off x="2085450" y="1151875"/>
              <a:ext cx="143650" cy="87575"/>
            </a:xfrm>
            <a:custGeom>
              <a:avLst/>
              <a:gdLst/>
              <a:ahLst/>
              <a:cxnLst/>
              <a:rect l="l" t="t" r="r" b="b"/>
              <a:pathLst>
                <a:path w="5746" h="3503" extrusionOk="0">
                  <a:moveTo>
                    <a:pt x="4577" y="1"/>
                  </a:moveTo>
                  <a:cubicBezTo>
                    <a:pt x="4391" y="73"/>
                    <a:pt x="4192" y="112"/>
                    <a:pt x="3990" y="115"/>
                  </a:cubicBezTo>
                  <a:lnTo>
                    <a:pt x="1693" y="115"/>
                  </a:lnTo>
                  <a:cubicBezTo>
                    <a:pt x="759" y="115"/>
                    <a:pt x="0" y="871"/>
                    <a:pt x="0" y="1807"/>
                  </a:cubicBezTo>
                  <a:cubicBezTo>
                    <a:pt x="0" y="2744"/>
                    <a:pt x="759" y="3503"/>
                    <a:pt x="1693" y="3503"/>
                  </a:cubicBezTo>
                  <a:lnTo>
                    <a:pt x="1696" y="3500"/>
                  </a:lnTo>
                  <a:lnTo>
                    <a:pt x="3993" y="3500"/>
                  </a:lnTo>
                  <a:cubicBezTo>
                    <a:pt x="4589" y="3500"/>
                    <a:pt x="5183" y="3391"/>
                    <a:pt x="5746" y="3186"/>
                  </a:cubicBezTo>
                  <a:cubicBezTo>
                    <a:pt x="5065" y="2253"/>
                    <a:pt x="4662" y="1151"/>
                    <a:pt x="4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0" name="Google Shape;200;p16"/>
            <p:cNvSpPr/>
            <p:nvPr/>
          </p:nvSpPr>
          <p:spPr>
            <a:xfrm>
              <a:off x="2274775" y="842250"/>
              <a:ext cx="294375" cy="197650"/>
            </a:xfrm>
            <a:custGeom>
              <a:avLst/>
              <a:gdLst/>
              <a:ahLst/>
              <a:cxnLst/>
              <a:rect l="l" t="t" r="r" b="b"/>
              <a:pathLst>
                <a:path w="11775" h="7906" extrusionOk="0">
                  <a:moveTo>
                    <a:pt x="6622" y="0"/>
                  </a:moveTo>
                  <a:cubicBezTo>
                    <a:pt x="6329" y="0"/>
                    <a:pt x="6056" y="231"/>
                    <a:pt x="6056" y="566"/>
                  </a:cubicBezTo>
                  <a:lnTo>
                    <a:pt x="6056" y="2259"/>
                  </a:lnTo>
                  <a:lnTo>
                    <a:pt x="3196" y="2259"/>
                  </a:lnTo>
                  <a:cubicBezTo>
                    <a:pt x="2030" y="2265"/>
                    <a:pt x="904" y="2668"/>
                    <a:pt x="1" y="3406"/>
                  </a:cubicBezTo>
                  <a:cubicBezTo>
                    <a:pt x="940" y="4068"/>
                    <a:pt x="1675" y="4978"/>
                    <a:pt x="2130" y="6032"/>
                  </a:cubicBezTo>
                  <a:cubicBezTo>
                    <a:pt x="2431" y="5785"/>
                    <a:pt x="2804" y="5649"/>
                    <a:pt x="3196" y="5646"/>
                  </a:cubicBezTo>
                  <a:lnTo>
                    <a:pt x="6056" y="5646"/>
                  </a:lnTo>
                  <a:lnTo>
                    <a:pt x="6056" y="7342"/>
                  </a:lnTo>
                  <a:cubicBezTo>
                    <a:pt x="6056" y="7679"/>
                    <a:pt x="6334" y="7906"/>
                    <a:pt x="6625" y="7906"/>
                  </a:cubicBezTo>
                  <a:cubicBezTo>
                    <a:pt x="6740" y="7906"/>
                    <a:pt x="6857" y="7871"/>
                    <a:pt x="6960" y="7793"/>
                  </a:cubicBezTo>
                  <a:lnTo>
                    <a:pt x="11476" y="4406"/>
                  </a:lnTo>
                  <a:cubicBezTo>
                    <a:pt x="11775" y="4180"/>
                    <a:pt x="11775" y="3725"/>
                    <a:pt x="11476" y="3502"/>
                  </a:cubicBezTo>
                  <a:lnTo>
                    <a:pt x="6960" y="115"/>
                  </a:lnTo>
                  <a:cubicBezTo>
                    <a:pt x="6854" y="36"/>
                    <a:pt x="6737" y="0"/>
                    <a:pt x="6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01" name="Google Shape;201;p16"/>
          <p:cNvGrpSpPr/>
          <p:nvPr/>
        </p:nvGrpSpPr>
        <p:grpSpPr>
          <a:xfrm>
            <a:off x="5295578" y="4150672"/>
            <a:ext cx="339200" cy="339271"/>
            <a:chOff x="5049725" y="2027900"/>
            <a:chExt cx="481750" cy="481850"/>
          </a:xfrm>
        </p:grpSpPr>
        <p:sp>
          <p:nvSpPr>
            <p:cNvPr id="202" name="Google Shape;202;p16"/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3" name="Google Shape;203;p16"/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4" name="Google Shape;204;p16"/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5" name="Google Shape;205;p16"/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6" name="Google Shape;206;p16"/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7" name="Google Shape;207;p16"/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8" name="Google Shape;208;p16"/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9" name="Google Shape;209;p16"/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10" name="Google Shape;210;p16"/>
          <p:cNvGrpSpPr/>
          <p:nvPr/>
        </p:nvGrpSpPr>
        <p:grpSpPr>
          <a:xfrm>
            <a:off x="3535774" y="4139635"/>
            <a:ext cx="366364" cy="365467"/>
            <a:chOff x="-59029025" y="3711650"/>
            <a:chExt cx="316650" cy="315875"/>
          </a:xfrm>
        </p:grpSpPr>
        <p:sp>
          <p:nvSpPr>
            <p:cNvPr id="211" name="Google Shape;211;p16"/>
            <p:cNvSpPr/>
            <p:nvPr/>
          </p:nvSpPr>
          <p:spPr>
            <a:xfrm>
              <a:off x="-59029025" y="3712450"/>
              <a:ext cx="70125" cy="70125"/>
            </a:xfrm>
            <a:custGeom>
              <a:avLst/>
              <a:gdLst/>
              <a:ahLst/>
              <a:cxnLst/>
              <a:rect l="l" t="t" r="r" b="b"/>
              <a:pathLst>
                <a:path w="2805" h="2805" extrusionOk="0">
                  <a:moveTo>
                    <a:pt x="1229" y="0"/>
                  </a:moveTo>
                  <a:cubicBezTo>
                    <a:pt x="568" y="0"/>
                    <a:pt x="1" y="568"/>
                    <a:pt x="1" y="1229"/>
                  </a:cubicBezTo>
                  <a:cubicBezTo>
                    <a:pt x="1" y="1891"/>
                    <a:pt x="568" y="2458"/>
                    <a:pt x="1229" y="2458"/>
                  </a:cubicBezTo>
                  <a:cubicBezTo>
                    <a:pt x="1419" y="2458"/>
                    <a:pt x="1576" y="2426"/>
                    <a:pt x="1734" y="2332"/>
                  </a:cubicBezTo>
                  <a:lnTo>
                    <a:pt x="2206" y="2804"/>
                  </a:lnTo>
                  <a:cubicBezTo>
                    <a:pt x="2458" y="2489"/>
                    <a:pt x="2584" y="2426"/>
                    <a:pt x="2805" y="2206"/>
                  </a:cubicBezTo>
                  <a:lnTo>
                    <a:pt x="2332" y="1733"/>
                  </a:lnTo>
                  <a:cubicBezTo>
                    <a:pt x="2427" y="1576"/>
                    <a:pt x="2458" y="1387"/>
                    <a:pt x="2458" y="1229"/>
                  </a:cubicBezTo>
                  <a:cubicBezTo>
                    <a:pt x="2458" y="568"/>
                    <a:pt x="1923" y="0"/>
                    <a:pt x="12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6"/>
            <p:cNvSpPr/>
            <p:nvPr/>
          </p:nvSpPr>
          <p:spPr>
            <a:xfrm>
              <a:off x="-58782500" y="3958175"/>
              <a:ext cx="70125" cy="69350"/>
            </a:xfrm>
            <a:custGeom>
              <a:avLst/>
              <a:gdLst/>
              <a:ahLst/>
              <a:cxnLst/>
              <a:rect l="l" t="t" r="r" b="b"/>
              <a:pathLst>
                <a:path w="2805" h="2774" extrusionOk="0">
                  <a:moveTo>
                    <a:pt x="599" y="1"/>
                  </a:moveTo>
                  <a:cubicBezTo>
                    <a:pt x="379" y="222"/>
                    <a:pt x="316" y="316"/>
                    <a:pt x="1" y="568"/>
                  </a:cubicBezTo>
                  <a:lnTo>
                    <a:pt x="473" y="1041"/>
                  </a:lnTo>
                  <a:cubicBezTo>
                    <a:pt x="379" y="1198"/>
                    <a:pt x="347" y="1387"/>
                    <a:pt x="347" y="1576"/>
                  </a:cubicBezTo>
                  <a:cubicBezTo>
                    <a:pt x="347" y="2238"/>
                    <a:pt x="914" y="2773"/>
                    <a:pt x="1576" y="2773"/>
                  </a:cubicBezTo>
                  <a:cubicBezTo>
                    <a:pt x="2238" y="2773"/>
                    <a:pt x="2805" y="2238"/>
                    <a:pt x="2805" y="1576"/>
                  </a:cubicBezTo>
                  <a:cubicBezTo>
                    <a:pt x="2805" y="883"/>
                    <a:pt x="2238" y="348"/>
                    <a:pt x="1576" y="348"/>
                  </a:cubicBezTo>
                  <a:cubicBezTo>
                    <a:pt x="1387" y="348"/>
                    <a:pt x="1230" y="379"/>
                    <a:pt x="1072" y="474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6"/>
            <p:cNvSpPr/>
            <p:nvPr/>
          </p:nvSpPr>
          <p:spPr>
            <a:xfrm>
              <a:off x="-58782500" y="3711650"/>
              <a:ext cx="70125" cy="70125"/>
            </a:xfrm>
            <a:custGeom>
              <a:avLst/>
              <a:gdLst/>
              <a:ahLst/>
              <a:cxnLst/>
              <a:rect l="l" t="t" r="r" b="b"/>
              <a:pathLst>
                <a:path w="2805" h="2805" extrusionOk="0">
                  <a:moveTo>
                    <a:pt x="1576" y="1"/>
                  </a:moveTo>
                  <a:cubicBezTo>
                    <a:pt x="914" y="1"/>
                    <a:pt x="347" y="568"/>
                    <a:pt x="347" y="1230"/>
                  </a:cubicBezTo>
                  <a:cubicBezTo>
                    <a:pt x="347" y="1419"/>
                    <a:pt x="379" y="1576"/>
                    <a:pt x="473" y="1734"/>
                  </a:cubicBezTo>
                  <a:lnTo>
                    <a:pt x="1" y="2206"/>
                  </a:lnTo>
                  <a:cubicBezTo>
                    <a:pt x="284" y="2458"/>
                    <a:pt x="347" y="2521"/>
                    <a:pt x="599" y="2805"/>
                  </a:cubicBezTo>
                  <a:lnTo>
                    <a:pt x="1072" y="2332"/>
                  </a:lnTo>
                  <a:cubicBezTo>
                    <a:pt x="1230" y="2395"/>
                    <a:pt x="1419" y="2458"/>
                    <a:pt x="1576" y="2458"/>
                  </a:cubicBezTo>
                  <a:cubicBezTo>
                    <a:pt x="2238" y="2458"/>
                    <a:pt x="2805" y="1891"/>
                    <a:pt x="2805" y="1230"/>
                  </a:cubicBezTo>
                  <a:cubicBezTo>
                    <a:pt x="2805" y="568"/>
                    <a:pt x="2238" y="1"/>
                    <a:pt x="15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6"/>
            <p:cNvSpPr/>
            <p:nvPr/>
          </p:nvSpPr>
          <p:spPr>
            <a:xfrm>
              <a:off x="-58911650" y="3880200"/>
              <a:ext cx="79550" cy="30750"/>
            </a:xfrm>
            <a:custGeom>
              <a:avLst/>
              <a:gdLst/>
              <a:ahLst/>
              <a:cxnLst/>
              <a:rect l="l" t="t" r="r" b="b"/>
              <a:pathLst>
                <a:path w="3182" h="1230" extrusionOk="0">
                  <a:moveTo>
                    <a:pt x="1607" y="1"/>
                  </a:moveTo>
                  <a:cubicBezTo>
                    <a:pt x="819" y="1"/>
                    <a:pt x="189" y="505"/>
                    <a:pt x="0" y="1230"/>
                  </a:cubicBezTo>
                  <a:lnTo>
                    <a:pt x="3182" y="1230"/>
                  </a:lnTo>
                  <a:cubicBezTo>
                    <a:pt x="3025" y="537"/>
                    <a:pt x="2394" y="1"/>
                    <a:pt x="16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6"/>
            <p:cNvSpPr/>
            <p:nvPr/>
          </p:nvSpPr>
          <p:spPr>
            <a:xfrm>
              <a:off x="-58891975" y="3818000"/>
              <a:ext cx="41775" cy="41750"/>
            </a:xfrm>
            <a:custGeom>
              <a:avLst/>
              <a:gdLst/>
              <a:ahLst/>
              <a:cxnLst/>
              <a:rect l="l" t="t" r="r" b="b"/>
              <a:pathLst>
                <a:path w="1671" h="1670" extrusionOk="0">
                  <a:moveTo>
                    <a:pt x="851" y="0"/>
                  </a:moveTo>
                  <a:cubicBezTo>
                    <a:pt x="379" y="0"/>
                    <a:pt x="1" y="378"/>
                    <a:pt x="1" y="819"/>
                  </a:cubicBezTo>
                  <a:cubicBezTo>
                    <a:pt x="1" y="1292"/>
                    <a:pt x="379" y="1670"/>
                    <a:pt x="851" y="1670"/>
                  </a:cubicBezTo>
                  <a:cubicBezTo>
                    <a:pt x="1292" y="1670"/>
                    <a:pt x="1670" y="1292"/>
                    <a:pt x="1670" y="819"/>
                  </a:cubicBezTo>
                  <a:cubicBezTo>
                    <a:pt x="1670" y="378"/>
                    <a:pt x="1292" y="0"/>
                    <a:pt x="8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6"/>
            <p:cNvSpPr/>
            <p:nvPr/>
          </p:nvSpPr>
          <p:spPr>
            <a:xfrm>
              <a:off x="-58983325" y="3755775"/>
              <a:ext cx="227625" cy="226850"/>
            </a:xfrm>
            <a:custGeom>
              <a:avLst/>
              <a:gdLst/>
              <a:ahLst/>
              <a:cxnLst/>
              <a:rect l="l" t="t" r="r" b="b"/>
              <a:pathLst>
                <a:path w="9105" h="9074" extrusionOk="0">
                  <a:moveTo>
                    <a:pt x="4537" y="1701"/>
                  </a:moveTo>
                  <a:cubicBezTo>
                    <a:pt x="5419" y="1701"/>
                    <a:pt x="6175" y="2458"/>
                    <a:pt x="6175" y="3371"/>
                  </a:cubicBezTo>
                  <a:cubicBezTo>
                    <a:pt x="6175" y="3781"/>
                    <a:pt x="6018" y="4190"/>
                    <a:pt x="5702" y="4505"/>
                  </a:cubicBezTo>
                  <a:cubicBezTo>
                    <a:pt x="6459" y="4946"/>
                    <a:pt x="6994" y="5734"/>
                    <a:pt x="6994" y="6679"/>
                  </a:cubicBezTo>
                  <a:cubicBezTo>
                    <a:pt x="6963" y="6868"/>
                    <a:pt x="6805" y="7057"/>
                    <a:pt x="6585" y="7057"/>
                  </a:cubicBezTo>
                  <a:lnTo>
                    <a:pt x="2426" y="7057"/>
                  </a:lnTo>
                  <a:cubicBezTo>
                    <a:pt x="2205" y="7057"/>
                    <a:pt x="2048" y="6868"/>
                    <a:pt x="2048" y="6679"/>
                  </a:cubicBezTo>
                  <a:cubicBezTo>
                    <a:pt x="2048" y="5734"/>
                    <a:pt x="2552" y="4946"/>
                    <a:pt x="3340" y="4505"/>
                  </a:cubicBezTo>
                  <a:cubicBezTo>
                    <a:pt x="3056" y="4190"/>
                    <a:pt x="2867" y="3781"/>
                    <a:pt x="2867" y="3371"/>
                  </a:cubicBezTo>
                  <a:cubicBezTo>
                    <a:pt x="2867" y="2458"/>
                    <a:pt x="3623" y="1701"/>
                    <a:pt x="4537" y="1701"/>
                  </a:cubicBezTo>
                  <a:close/>
                  <a:moveTo>
                    <a:pt x="4537" y="0"/>
                  </a:moveTo>
                  <a:cubicBezTo>
                    <a:pt x="2016" y="0"/>
                    <a:pt x="0" y="2048"/>
                    <a:pt x="0" y="4537"/>
                  </a:cubicBezTo>
                  <a:cubicBezTo>
                    <a:pt x="0" y="7057"/>
                    <a:pt x="2048" y="9074"/>
                    <a:pt x="4537" y="9074"/>
                  </a:cubicBezTo>
                  <a:cubicBezTo>
                    <a:pt x="7057" y="9074"/>
                    <a:pt x="9042" y="7026"/>
                    <a:pt x="9042" y="4537"/>
                  </a:cubicBezTo>
                  <a:cubicBezTo>
                    <a:pt x="9105" y="2017"/>
                    <a:pt x="7057" y="0"/>
                    <a:pt x="4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6"/>
            <p:cNvSpPr/>
            <p:nvPr/>
          </p:nvSpPr>
          <p:spPr>
            <a:xfrm>
              <a:off x="-59029025" y="3956600"/>
              <a:ext cx="70900" cy="70925"/>
            </a:xfrm>
            <a:custGeom>
              <a:avLst/>
              <a:gdLst/>
              <a:ahLst/>
              <a:cxnLst/>
              <a:rect l="l" t="t" r="r" b="b"/>
              <a:pathLst>
                <a:path w="2836" h="2837" extrusionOk="0">
                  <a:moveTo>
                    <a:pt x="2269" y="1"/>
                  </a:moveTo>
                  <a:lnTo>
                    <a:pt x="1734" y="537"/>
                  </a:lnTo>
                  <a:cubicBezTo>
                    <a:pt x="1576" y="442"/>
                    <a:pt x="1387" y="411"/>
                    <a:pt x="1229" y="411"/>
                  </a:cubicBezTo>
                  <a:cubicBezTo>
                    <a:pt x="568" y="411"/>
                    <a:pt x="1" y="946"/>
                    <a:pt x="1" y="1639"/>
                  </a:cubicBezTo>
                  <a:cubicBezTo>
                    <a:pt x="1" y="2301"/>
                    <a:pt x="568" y="2836"/>
                    <a:pt x="1229" y="2836"/>
                  </a:cubicBezTo>
                  <a:cubicBezTo>
                    <a:pt x="1891" y="2836"/>
                    <a:pt x="2458" y="2301"/>
                    <a:pt x="2458" y="1639"/>
                  </a:cubicBezTo>
                  <a:cubicBezTo>
                    <a:pt x="2458" y="1419"/>
                    <a:pt x="2427" y="1261"/>
                    <a:pt x="2332" y="1104"/>
                  </a:cubicBezTo>
                  <a:lnTo>
                    <a:pt x="2836" y="600"/>
                  </a:lnTo>
                  <a:cubicBezTo>
                    <a:pt x="2584" y="379"/>
                    <a:pt x="2490" y="285"/>
                    <a:pt x="2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" name="Google Shape;218;p16"/>
          <p:cNvGrpSpPr/>
          <p:nvPr/>
        </p:nvGrpSpPr>
        <p:grpSpPr>
          <a:xfrm>
            <a:off x="3561222" y="1706772"/>
            <a:ext cx="351024" cy="325464"/>
            <a:chOff x="6543825" y="3202075"/>
            <a:chExt cx="296975" cy="275350"/>
          </a:xfrm>
        </p:grpSpPr>
        <p:sp>
          <p:nvSpPr>
            <p:cNvPr id="219" name="Google Shape;219;p16"/>
            <p:cNvSpPr/>
            <p:nvPr/>
          </p:nvSpPr>
          <p:spPr>
            <a:xfrm>
              <a:off x="6683250" y="3202075"/>
              <a:ext cx="17350" cy="43350"/>
            </a:xfrm>
            <a:custGeom>
              <a:avLst/>
              <a:gdLst/>
              <a:ahLst/>
              <a:cxnLst/>
              <a:rect l="l" t="t" r="r" b="b"/>
              <a:pathLst>
                <a:path w="694" h="173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1355"/>
                  </a:lnTo>
                  <a:cubicBezTo>
                    <a:pt x="0" y="1576"/>
                    <a:pt x="158" y="1733"/>
                    <a:pt x="347" y="1733"/>
                  </a:cubicBezTo>
                  <a:cubicBezTo>
                    <a:pt x="536" y="1733"/>
                    <a:pt x="693" y="1576"/>
                    <a:pt x="693" y="1355"/>
                  </a:cubicBezTo>
                  <a:lnTo>
                    <a:pt x="693" y="347"/>
                  </a:ln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6"/>
            <p:cNvSpPr/>
            <p:nvPr/>
          </p:nvSpPr>
          <p:spPr>
            <a:xfrm>
              <a:off x="6613925" y="3236125"/>
              <a:ext cx="35475" cy="34700"/>
            </a:xfrm>
            <a:custGeom>
              <a:avLst/>
              <a:gdLst/>
              <a:ahLst/>
              <a:cxnLst/>
              <a:rect l="l" t="t" r="r" b="b"/>
              <a:pathLst>
                <a:path w="1419" h="1388" extrusionOk="0">
                  <a:moveTo>
                    <a:pt x="363" y="1"/>
                  </a:moveTo>
                  <a:cubicBezTo>
                    <a:pt x="276" y="1"/>
                    <a:pt x="190" y="40"/>
                    <a:pt x="127" y="119"/>
                  </a:cubicBezTo>
                  <a:cubicBezTo>
                    <a:pt x="1" y="245"/>
                    <a:pt x="1" y="466"/>
                    <a:pt x="127" y="592"/>
                  </a:cubicBezTo>
                  <a:lnTo>
                    <a:pt x="820" y="1316"/>
                  </a:lnTo>
                  <a:cubicBezTo>
                    <a:pt x="883" y="1364"/>
                    <a:pt x="969" y="1387"/>
                    <a:pt x="1056" y="1387"/>
                  </a:cubicBezTo>
                  <a:cubicBezTo>
                    <a:pt x="1143" y="1387"/>
                    <a:pt x="1229" y="1364"/>
                    <a:pt x="1292" y="1316"/>
                  </a:cubicBezTo>
                  <a:cubicBezTo>
                    <a:pt x="1418" y="1190"/>
                    <a:pt x="1418" y="938"/>
                    <a:pt x="1292" y="844"/>
                  </a:cubicBezTo>
                  <a:lnTo>
                    <a:pt x="599" y="119"/>
                  </a:lnTo>
                  <a:cubicBezTo>
                    <a:pt x="536" y="40"/>
                    <a:pt x="450" y="1"/>
                    <a:pt x="3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6"/>
            <p:cNvSpPr/>
            <p:nvPr/>
          </p:nvSpPr>
          <p:spPr>
            <a:xfrm>
              <a:off x="6734425" y="3236425"/>
              <a:ext cx="35475" cy="34400"/>
            </a:xfrm>
            <a:custGeom>
              <a:avLst/>
              <a:gdLst/>
              <a:ahLst/>
              <a:cxnLst/>
              <a:rect l="l" t="t" r="r" b="b"/>
              <a:pathLst>
                <a:path w="1419" h="1376" extrusionOk="0">
                  <a:moveTo>
                    <a:pt x="1054" y="0"/>
                  </a:moveTo>
                  <a:cubicBezTo>
                    <a:pt x="976" y="0"/>
                    <a:pt x="894" y="33"/>
                    <a:pt x="820" y="107"/>
                  </a:cubicBezTo>
                  <a:lnTo>
                    <a:pt x="95" y="832"/>
                  </a:lnTo>
                  <a:cubicBezTo>
                    <a:pt x="1" y="926"/>
                    <a:pt x="1" y="1178"/>
                    <a:pt x="95" y="1304"/>
                  </a:cubicBezTo>
                  <a:cubicBezTo>
                    <a:pt x="158" y="1352"/>
                    <a:pt x="253" y="1375"/>
                    <a:pt x="344" y="1375"/>
                  </a:cubicBezTo>
                  <a:cubicBezTo>
                    <a:pt x="434" y="1375"/>
                    <a:pt x="521" y="1352"/>
                    <a:pt x="568" y="1304"/>
                  </a:cubicBezTo>
                  <a:lnTo>
                    <a:pt x="1293" y="580"/>
                  </a:lnTo>
                  <a:cubicBezTo>
                    <a:pt x="1419" y="454"/>
                    <a:pt x="1419" y="233"/>
                    <a:pt x="1293" y="107"/>
                  </a:cubicBezTo>
                  <a:cubicBezTo>
                    <a:pt x="1226" y="41"/>
                    <a:pt x="1142" y="0"/>
                    <a:pt x="10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6"/>
            <p:cNvSpPr/>
            <p:nvPr/>
          </p:nvSpPr>
          <p:spPr>
            <a:xfrm>
              <a:off x="6805325" y="3322575"/>
              <a:ext cx="35475" cy="121325"/>
            </a:xfrm>
            <a:custGeom>
              <a:avLst/>
              <a:gdLst/>
              <a:ahLst/>
              <a:cxnLst/>
              <a:rect l="l" t="t" r="r" b="b"/>
              <a:pathLst>
                <a:path w="1419" h="4853" extrusionOk="0">
                  <a:moveTo>
                    <a:pt x="0" y="1"/>
                  </a:moveTo>
                  <a:lnTo>
                    <a:pt x="0" y="4852"/>
                  </a:lnTo>
                  <a:lnTo>
                    <a:pt x="1040" y="4852"/>
                  </a:lnTo>
                  <a:cubicBezTo>
                    <a:pt x="1261" y="4852"/>
                    <a:pt x="1418" y="4695"/>
                    <a:pt x="1418" y="4506"/>
                  </a:cubicBezTo>
                  <a:lnTo>
                    <a:pt x="1418" y="316"/>
                  </a:lnTo>
                  <a:cubicBezTo>
                    <a:pt x="1355" y="158"/>
                    <a:pt x="1198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6"/>
            <p:cNvSpPr/>
            <p:nvPr/>
          </p:nvSpPr>
          <p:spPr>
            <a:xfrm>
              <a:off x="6543825" y="3323275"/>
              <a:ext cx="35475" cy="121400"/>
            </a:xfrm>
            <a:custGeom>
              <a:avLst/>
              <a:gdLst/>
              <a:ahLst/>
              <a:cxnLst/>
              <a:rect l="l" t="t" r="r" b="b"/>
              <a:pathLst>
                <a:path w="1419" h="4856" extrusionOk="0">
                  <a:moveTo>
                    <a:pt x="323" y="0"/>
                  </a:moveTo>
                  <a:cubicBezTo>
                    <a:pt x="132" y="0"/>
                    <a:pt x="1" y="149"/>
                    <a:pt x="1" y="351"/>
                  </a:cubicBezTo>
                  <a:lnTo>
                    <a:pt x="1" y="4509"/>
                  </a:lnTo>
                  <a:cubicBezTo>
                    <a:pt x="1" y="4698"/>
                    <a:pt x="158" y="4856"/>
                    <a:pt x="379" y="4856"/>
                  </a:cubicBezTo>
                  <a:lnTo>
                    <a:pt x="1418" y="4856"/>
                  </a:lnTo>
                  <a:lnTo>
                    <a:pt x="1418" y="4"/>
                  </a:lnTo>
                  <a:lnTo>
                    <a:pt x="379" y="4"/>
                  </a:lnTo>
                  <a:cubicBezTo>
                    <a:pt x="360" y="1"/>
                    <a:pt x="341" y="0"/>
                    <a:pt x="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6643075" y="3332025"/>
              <a:ext cx="143375" cy="104000"/>
            </a:xfrm>
            <a:custGeom>
              <a:avLst/>
              <a:gdLst/>
              <a:ahLst/>
              <a:cxnLst/>
              <a:rect l="l" t="t" r="r" b="b"/>
              <a:pathLst>
                <a:path w="5735" h="4160" extrusionOk="0">
                  <a:moveTo>
                    <a:pt x="1639" y="1"/>
                  </a:moveTo>
                  <a:cubicBezTo>
                    <a:pt x="1450" y="1"/>
                    <a:pt x="1198" y="158"/>
                    <a:pt x="1072" y="379"/>
                  </a:cubicBezTo>
                  <a:lnTo>
                    <a:pt x="0" y="2490"/>
                  </a:lnTo>
                  <a:cubicBezTo>
                    <a:pt x="158" y="2584"/>
                    <a:pt x="378" y="2616"/>
                    <a:pt x="567" y="2616"/>
                  </a:cubicBezTo>
                  <a:cubicBezTo>
                    <a:pt x="1072" y="2616"/>
                    <a:pt x="1544" y="2364"/>
                    <a:pt x="1796" y="1891"/>
                  </a:cubicBezTo>
                  <a:lnTo>
                    <a:pt x="2017" y="1418"/>
                  </a:lnTo>
                  <a:lnTo>
                    <a:pt x="2710" y="1418"/>
                  </a:lnTo>
                  <a:cubicBezTo>
                    <a:pt x="2899" y="1418"/>
                    <a:pt x="3056" y="1481"/>
                    <a:pt x="3182" y="1607"/>
                  </a:cubicBezTo>
                  <a:lnTo>
                    <a:pt x="5734" y="4159"/>
                  </a:lnTo>
                  <a:lnTo>
                    <a:pt x="57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6595025" y="3288700"/>
              <a:ext cx="175675" cy="188725"/>
            </a:xfrm>
            <a:custGeom>
              <a:avLst/>
              <a:gdLst/>
              <a:ahLst/>
              <a:cxnLst/>
              <a:rect l="l" t="t" r="r" b="b"/>
              <a:pathLst>
                <a:path w="7027" h="7549" extrusionOk="0">
                  <a:moveTo>
                    <a:pt x="2206" y="1"/>
                  </a:moveTo>
                  <a:cubicBezTo>
                    <a:pt x="1828" y="1"/>
                    <a:pt x="1481" y="221"/>
                    <a:pt x="1261" y="568"/>
                  </a:cubicBezTo>
                  <a:lnTo>
                    <a:pt x="946" y="1198"/>
                  </a:lnTo>
                  <a:cubicBezTo>
                    <a:pt x="914" y="1324"/>
                    <a:pt x="757" y="1419"/>
                    <a:pt x="631" y="1419"/>
                  </a:cubicBezTo>
                  <a:lnTo>
                    <a:pt x="1" y="1419"/>
                  </a:lnTo>
                  <a:lnTo>
                    <a:pt x="1" y="6239"/>
                  </a:lnTo>
                  <a:lnTo>
                    <a:pt x="1576" y="6239"/>
                  </a:lnTo>
                  <a:lnTo>
                    <a:pt x="2584" y="7247"/>
                  </a:lnTo>
                  <a:cubicBezTo>
                    <a:pt x="2768" y="7431"/>
                    <a:pt x="3054" y="7548"/>
                    <a:pt x="3330" y="7548"/>
                  </a:cubicBezTo>
                  <a:cubicBezTo>
                    <a:pt x="3431" y="7548"/>
                    <a:pt x="3531" y="7533"/>
                    <a:pt x="3624" y="7499"/>
                  </a:cubicBezTo>
                  <a:lnTo>
                    <a:pt x="6585" y="6554"/>
                  </a:lnTo>
                  <a:cubicBezTo>
                    <a:pt x="6743" y="6522"/>
                    <a:pt x="6900" y="6396"/>
                    <a:pt x="7026" y="6302"/>
                  </a:cubicBezTo>
                  <a:lnTo>
                    <a:pt x="4537" y="3813"/>
                  </a:lnTo>
                  <a:lnTo>
                    <a:pt x="4380" y="3813"/>
                  </a:lnTo>
                  <a:lnTo>
                    <a:pt x="4348" y="3844"/>
                  </a:lnTo>
                  <a:cubicBezTo>
                    <a:pt x="4033" y="4506"/>
                    <a:pt x="3340" y="4947"/>
                    <a:pt x="2647" y="5042"/>
                  </a:cubicBezTo>
                  <a:cubicBezTo>
                    <a:pt x="2601" y="5044"/>
                    <a:pt x="2556" y="5046"/>
                    <a:pt x="2511" y="5046"/>
                  </a:cubicBezTo>
                  <a:cubicBezTo>
                    <a:pt x="2046" y="5046"/>
                    <a:pt x="1698" y="4899"/>
                    <a:pt x="1324" y="4727"/>
                  </a:cubicBezTo>
                  <a:cubicBezTo>
                    <a:pt x="1103" y="4632"/>
                    <a:pt x="1040" y="4412"/>
                    <a:pt x="1166" y="4254"/>
                  </a:cubicBezTo>
                  <a:lnTo>
                    <a:pt x="2363" y="1797"/>
                  </a:lnTo>
                  <a:cubicBezTo>
                    <a:pt x="2615" y="1324"/>
                    <a:pt x="3088" y="1041"/>
                    <a:pt x="3592" y="1041"/>
                  </a:cubicBezTo>
                  <a:lnTo>
                    <a:pt x="5104" y="1041"/>
                  </a:lnTo>
                  <a:cubicBezTo>
                    <a:pt x="5167" y="852"/>
                    <a:pt x="5262" y="631"/>
                    <a:pt x="5262" y="347"/>
                  </a:cubicBezTo>
                  <a:cubicBezTo>
                    <a:pt x="5262" y="158"/>
                    <a:pt x="5104" y="1"/>
                    <a:pt x="48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1125556" y="671815"/>
            <a:ext cx="637423" cy="726310"/>
            <a:chOff x="4645650" y="3962900"/>
            <a:chExt cx="259950" cy="296175"/>
          </a:xfrm>
        </p:grpSpPr>
        <p:sp>
          <p:nvSpPr>
            <p:cNvPr id="227" name="Google Shape;227;p16"/>
            <p:cNvSpPr/>
            <p:nvPr/>
          </p:nvSpPr>
          <p:spPr>
            <a:xfrm>
              <a:off x="4853600" y="4155100"/>
              <a:ext cx="52000" cy="103975"/>
            </a:xfrm>
            <a:custGeom>
              <a:avLst/>
              <a:gdLst/>
              <a:ahLst/>
              <a:cxnLst/>
              <a:rect l="l" t="t" r="r" b="b"/>
              <a:pathLst>
                <a:path w="2080" h="4159" extrusionOk="0">
                  <a:moveTo>
                    <a:pt x="0" y="0"/>
                  </a:moveTo>
                  <a:lnTo>
                    <a:pt x="0" y="4159"/>
                  </a:lnTo>
                  <a:lnTo>
                    <a:pt x="1733" y="4159"/>
                  </a:lnTo>
                  <a:cubicBezTo>
                    <a:pt x="1922" y="4159"/>
                    <a:pt x="2079" y="4001"/>
                    <a:pt x="2079" y="3812"/>
                  </a:cubicBezTo>
                  <a:lnTo>
                    <a:pt x="2079" y="1733"/>
                  </a:lnTo>
                  <a:cubicBezTo>
                    <a:pt x="2079" y="788"/>
                    <a:pt x="1292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4714975" y="4155100"/>
              <a:ext cx="121300" cy="50625"/>
            </a:xfrm>
            <a:custGeom>
              <a:avLst/>
              <a:gdLst/>
              <a:ahLst/>
              <a:cxnLst/>
              <a:rect l="l" t="t" r="r" b="b"/>
              <a:pathLst>
                <a:path w="4852" h="2025" extrusionOk="0">
                  <a:moveTo>
                    <a:pt x="0" y="0"/>
                  </a:moveTo>
                  <a:lnTo>
                    <a:pt x="0" y="1481"/>
                  </a:lnTo>
                  <a:cubicBezTo>
                    <a:pt x="772" y="1843"/>
                    <a:pt x="1599" y="2024"/>
                    <a:pt x="2426" y="2024"/>
                  </a:cubicBezTo>
                  <a:cubicBezTo>
                    <a:pt x="3253" y="2024"/>
                    <a:pt x="4080" y="1843"/>
                    <a:pt x="4852" y="1481"/>
                  </a:cubicBezTo>
                  <a:lnTo>
                    <a:pt x="4852" y="0"/>
                  </a:lnTo>
                  <a:lnTo>
                    <a:pt x="4789" y="0"/>
                  </a:lnTo>
                  <a:cubicBezTo>
                    <a:pt x="4348" y="410"/>
                    <a:pt x="3781" y="693"/>
                    <a:pt x="3119" y="693"/>
                  </a:cubicBezTo>
                  <a:lnTo>
                    <a:pt x="1733" y="693"/>
                  </a:lnTo>
                  <a:cubicBezTo>
                    <a:pt x="1071" y="693"/>
                    <a:pt x="473" y="410"/>
                    <a:pt x="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4714975" y="4211025"/>
              <a:ext cx="121300" cy="48050"/>
            </a:xfrm>
            <a:custGeom>
              <a:avLst/>
              <a:gdLst/>
              <a:ahLst/>
              <a:cxnLst/>
              <a:rect l="l" t="t" r="r" b="b"/>
              <a:pathLst>
                <a:path w="4852" h="1922" extrusionOk="0">
                  <a:moveTo>
                    <a:pt x="0" y="0"/>
                  </a:moveTo>
                  <a:lnTo>
                    <a:pt x="0" y="1922"/>
                  </a:lnTo>
                  <a:lnTo>
                    <a:pt x="4852" y="1922"/>
                  </a:lnTo>
                  <a:lnTo>
                    <a:pt x="4852" y="0"/>
                  </a:lnTo>
                  <a:cubicBezTo>
                    <a:pt x="4080" y="315"/>
                    <a:pt x="3253" y="473"/>
                    <a:pt x="2426" y="473"/>
                  </a:cubicBezTo>
                  <a:cubicBezTo>
                    <a:pt x="1599" y="473"/>
                    <a:pt x="772" y="315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6"/>
            <p:cNvSpPr/>
            <p:nvPr/>
          </p:nvSpPr>
          <p:spPr>
            <a:xfrm>
              <a:off x="4645650" y="4154300"/>
              <a:ext cx="52025" cy="104775"/>
            </a:xfrm>
            <a:custGeom>
              <a:avLst/>
              <a:gdLst/>
              <a:ahLst/>
              <a:cxnLst/>
              <a:rect l="l" t="t" r="r" b="b"/>
              <a:pathLst>
                <a:path w="2081" h="4191" extrusionOk="0">
                  <a:moveTo>
                    <a:pt x="1734" y="1"/>
                  </a:moveTo>
                  <a:cubicBezTo>
                    <a:pt x="757" y="32"/>
                    <a:pt x="1" y="757"/>
                    <a:pt x="1" y="1765"/>
                  </a:cubicBezTo>
                  <a:lnTo>
                    <a:pt x="1" y="3844"/>
                  </a:lnTo>
                  <a:cubicBezTo>
                    <a:pt x="1" y="4033"/>
                    <a:pt x="158" y="4191"/>
                    <a:pt x="379" y="4191"/>
                  </a:cubicBezTo>
                  <a:lnTo>
                    <a:pt x="2080" y="4191"/>
                  </a:lnTo>
                  <a:lnTo>
                    <a:pt x="20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4722850" y="4049551"/>
              <a:ext cx="103975" cy="105575"/>
            </a:xfrm>
            <a:custGeom>
              <a:avLst/>
              <a:gdLst/>
              <a:ahLst/>
              <a:cxnLst/>
              <a:rect l="l" t="t" r="r" b="b"/>
              <a:pathLst>
                <a:path w="4159" h="4223" extrusionOk="0">
                  <a:moveTo>
                    <a:pt x="2080" y="1"/>
                  </a:moveTo>
                  <a:cubicBezTo>
                    <a:pt x="1765" y="442"/>
                    <a:pt x="1260" y="694"/>
                    <a:pt x="693" y="694"/>
                  </a:cubicBezTo>
                  <a:lnTo>
                    <a:pt x="0" y="694"/>
                  </a:lnTo>
                  <a:lnTo>
                    <a:pt x="0" y="3498"/>
                  </a:lnTo>
                  <a:cubicBezTo>
                    <a:pt x="347" y="3939"/>
                    <a:pt x="851" y="4222"/>
                    <a:pt x="1418" y="4222"/>
                  </a:cubicBezTo>
                  <a:lnTo>
                    <a:pt x="2804" y="4222"/>
                  </a:lnTo>
                  <a:cubicBezTo>
                    <a:pt x="3340" y="4222"/>
                    <a:pt x="3844" y="3939"/>
                    <a:pt x="4159" y="3498"/>
                  </a:cubicBezTo>
                  <a:lnTo>
                    <a:pt x="4159" y="694"/>
                  </a:lnTo>
                  <a:lnTo>
                    <a:pt x="3466" y="694"/>
                  </a:lnTo>
                  <a:cubicBezTo>
                    <a:pt x="2899" y="694"/>
                    <a:pt x="2395" y="442"/>
                    <a:pt x="2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4678725" y="3962900"/>
              <a:ext cx="190650" cy="174100"/>
            </a:xfrm>
            <a:custGeom>
              <a:avLst/>
              <a:gdLst/>
              <a:ahLst/>
              <a:cxnLst/>
              <a:rect l="l" t="t" r="r" b="b"/>
              <a:pathLst>
                <a:path w="7626" h="6964" extrusionOk="0">
                  <a:moveTo>
                    <a:pt x="3813" y="1"/>
                  </a:moveTo>
                  <a:cubicBezTo>
                    <a:pt x="1734" y="1"/>
                    <a:pt x="1" y="1702"/>
                    <a:pt x="1" y="3813"/>
                  </a:cubicBezTo>
                  <a:lnTo>
                    <a:pt x="1" y="5955"/>
                  </a:lnTo>
                  <a:lnTo>
                    <a:pt x="64" y="5955"/>
                  </a:lnTo>
                  <a:cubicBezTo>
                    <a:pt x="64" y="6522"/>
                    <a:pt x="537" y="6964"/>
                    <a:pt x="1104" y="6964"/>
                  </a:cubicBezTo>
                  <a:lnTo>
                    <a:pt x="1104" y="3813"/>
                  </a:lnTo>
                  <a:cubicBezTo>
                    <a:pt x="1104" y="3624"/>
                    <a:pt x="1261" y="3467"/>
                    <a:pt x="1450" y="3467"/>
                  </a:cubicBezTo>
                  <a:lnTo>
                    <a:pt x="2458" y="3467"/>
                  </a:lnTo>
                  <a:cubicBezTo>
                    <a:pt x="3057" y="3467"/>
                    <a:pt x="3498" y="2994"/>
                    <a:pt x="3498" y="2427"/>
                  </a:cubicBezTo>
                  <a:lnTo>
                    <a:pt x="3498" y="1734"/>
                  </a:lnTo>
                  <a:cubicBezTo>
                    <a:pt x="3498" y="1545"/>
                    <a:pt x="3656" y="1387"/>
                    <a:pt x="3845" y="1387"/>
                  </a:cubicBezTo>
                  <a:cubicBezTo>
                    <a:pt x="4034" y="1387"/>
                    <a:pt x="4191" y="1545"/>
                    <a:pt x="4191" y="1734"/>
                  </a:cubicBezTo>
                  <a:lnTo>
                    <a:pt x="4191" y="2427"/>
                  </a:lnTo>
                  <a:cubicBezTo>
                    <a:pt x="4191" y="3025"/>
                    <a:pt x="4664" y="3467"/>
                    <a:pt x="5231" y="3467"/>
                  </a:cubicBezTo>
                  <a:lnTo>
                    <a:pt x="6239" y="3467"/>
                  </a:lnTo>
                  <a:cubicBezTo>
                    <a:pt x="6459" y="3467"/>
                    <a:pt x="6617" y="3624"/>
                    <a:pt x="6617" y="3813"/>
                  </a:cubicBezTo>
                  <a:lnTo>
                    <a:pt x="6617" y="6964"/>
                  </a:lnTo>
                  <a:cubicBezTo>
                    <a:pt x="7184" y="6964"/>
                    <a:pt x="7625" y="6491"/>
                    <a:pt x="7625" y="5955"/>
                  </a:cubicBezTo>
                  <a:lnTo>
                    <a:pt x="7625" y="3813"/>
                  </a:lnTo>
                  <a:cubicBezTo>
                    <a:pt x="7625" y="1734"/>
                    <a:pt x="5924" y="1"/>
                    <a:pt x="38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550824" y="2164383"/>
            <a:ext cx="20939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Повышение эффективности государственного контроля и обеспечение соблюдения налогового законодательства</a:t>
            </a:r>
          </a:p>
        </p:txBody>
      </p:sp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1470"/>
            <a:ext cx="906515" cy="659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23528" y="3225443"/>
            <a:ext cx="1878464" cy="1741586"/>
          </a:xfrm>
          <a:prstGeom prst="ellipse">
            <a:avLst/>
          </a:prstGeom>
          <a:solidFill>
            <a:srgbClr val="5DAAD8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722938" y="87474"/>
            <a:ext cx="8149542" cy="396044"/>
          </a:xfrm>
        </p:spPr>
        <p:txBody>
          <a:bodyPr lIns="78230" tIns="39115" rIns="78230" bIns="39115" rtlCol="0" anchor="ctr">
            <a:noAutofit/>
          </a:bodyPr>
          <a:lstStyle/>
          <a:p>
            <a:pPr algn="ctr" defTabSz="782292">
              <a:defRPr/>
            </a:pPr>
            <a:r>
              <a:rPr lang="ru-RU" sz="1800" b="1" spc="-1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+mn-ea"/>
                <a:cs typeface="+mn-cs"/>
              </a:rPr>
              <a:t>ИТОГИ ВЫЕЗДНОГО НАЛОГОВОГО КОНТРОЛЯ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73825" y="623904"/>
            <a:ext cx="3501627" cy="477636"/>
          </a:xfrm>
          <a:prstGeom prst="rect">
            <a:avLst/>
          </a:prstGeom>
        </p:spPr>
        <p:txBody>
          <a:bodyPr wrap="none" lIns="78065" tIns="39032" rIns="78065" bIns="39032" anchor="ctr"/>
          <a:lstStyle/>
          <a:p>
            <a:pPr algn="ctr" defTabSz="780638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ЭФФЕКТИВНОСТЬ ВЫЕЗДНЫХ ПРОВЕРОК, </a:t>
            </a:r>
          </a:p>
          <a:p>
            <a:pPr algn="ctr" defTabSz="780638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млн. руб. на 1 выездную налоговую проверку</a:t>
            </a:r>
          </a:p>
          <a:p>
            <a:pPr algn="ctr" defTabSz="780638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66237" y="2695002"/>
            <a:ext cx="3734503" cy="562670"/>
          </a:xfrm>
          <a:prstGeom prst="rect">
            <a:avLst/>
          </a:prstGeom>
        </p:spPr>
        <p:txBody>
          <a:bodyPr wrap="none" lIns="78065" tIns="39032" rIns="78065" bIns="39032" anchor="ctr"/>
          <a:lstStyle/>
          <a:p>
            <a:pPr algn="ctr" defTabSz="780638">
              <a:defRPr/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ОХВАТ ВЫЕЗДНЫМИ НАЛОГОВЫМИ ПРОВЕРКАМИ  </a:t>
            </a:r>
          </a:p>
          <a:p>
            <a:pPr algn="ctr" defTabSz="780638">
              <a:defRPr/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ЮРИДИЧЕСКИХ ЛИЦ И ИНДИВИДУАЛЬНЫХ ПРЕДПРИНИМАТЕЛЕЙ</a:t>
            </a: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868382506"/>
              </p:ext>
            </p:extLst>
          </p:nvPr>
        </p:nvGraphicFramePr>
        <p:xfrm>
          <a:off x="4901921" y="775930"/>
          <a:ext cx="4146448" cy="4222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901921" y="483518"/>
            <a:ext cx="4267029" cy="477637"/>
          </a:xfrm>
          <a:prstGeom prst="rect">
            <a:avLst/>
          </a:prstGeom>
        </p:spPr>
        <p:txBody>
          <a:bodyPr wrap="none" lIns="78065" tIns="39032" rIns="78065" bIns="39032" anchor="ctr"/>
          <a:lstStyle/>
          <a:p>
            <a:pPr algn="ctr" defTabSz="780638">
              <a:defRPr/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ПОСТУПЛЕНИЯ ПО КОНТРОЛЬНО-АНАЛИТИЧЕСКОЙ </a:t>
            </a:r>
          </a:p>
          <a:p>
            <a:pPr algn="ctr" defTabSz="780638">
              <a:defRPr/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РАБОТЕ, млн. руб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258704248"/>
              </p:ext>
            </p:extLst>
          </p:nvPr>
        </p:nvGraphicFramePr>
        <p:xfrm>
          <a:off x="611560" y="987573"/>
          <a:ext cx="4248472" cy="158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Овал 8"/>
          <p:cNvSpPr/>
          <p:nvPr/>
        </p:nvSpPr>
        <p:spPr>
          <a:xfrm>
            <a:off x="3130646" y="4047044"/>
            <a:ext cx="216052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652568" y="3468619"/>
            <a:ext cx="1487760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3000" dirty="0"/>
              <a:t>0,13%</a:t>
            </a:r>
          </a:p>
        </p:txBody>
      </p:sp>
      <p:cxnSp>
        <p:nvCxnSpPr>
          <p:cNvPr id="16" name="Прямая соединительная линия 15"/>
          <p:cNvCxnSpPr>
            <a:endCxn id="9" idx="4"/>
          </p:cNvCxnSpPr>
          <p:nvPr/>
        </p:nvCxnSpPr>
        <p:spPr>
          <a:xfrm>
            <a:off x="2595320" y="4130419"/>
            <a:ext cx="643352" cy="1326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9" idx="0"/>
          </p:cNvCxnSpPr>
          <p:nvPr/>
        </p:nvCxnSpPr>
        <p:spPr>
          <a:xfrm flipV="1">
            <a:off x="2595320" y="4047044"/>
            <a:ext cx="643352" cy="833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1370" y="3735156"/>
            <a:ext cx="1782430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3300" b="1" dirty="0"/>
              <a:t>71 тыс.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10495" y="4393009"/>
            <a:ext cx="104931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/>
              <a:t>8 </a:t>
            </a:r>
            <a:r>
              <a:rPr lang="ru-RU" dirty="0" smtClean="0"/>
              <a:t>месяцев </a:t>
            </a:r>
            <a:r>
              <a:rPr lang="ru-RU" dirty="0"/>
              <a:t>2022 года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1164188" y="4130419"/>
            <a:ext cx="1470868" cy="1572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oogle Shape;2127;p45"/>
          <p:cNvGrpSpPr/>
          <p:nvPr/>
        </p:nvGrpSpPr>
        <p:grpSpPr>
          <a:xfrm>
            <a:off x="3459924" y="3999534"/>
            <a:ext cx="1188167" cy="788829"/>
            <a:chOff x="602615" y="2867108"/>
            <a:chExt cx="1652270" cy="1201072"/>
          </a:xfrm>
        </p:grpSpPr>
        <p:grpSp>
          <p:nvGrpSpPr>
            <p:cNvPr id="30" name="Google Shape;2128;p45"/>
            <p:cNvGrpSpPr/>
            <p:nvPr/>
          </p:nvGrpSpPr>
          <p:grpSpPr>
            <a:xfrm>
              <a:off x="602615" y="2867108"/>
              <a:ext cx="240070" cy="561014"/>
              <a:chOff x="3981645" y="3928665"/>
              <a:chExt cx="310707" cy="726085"/>
            </a:xfrm>
          </p:grpSpPr>
          <p:sp>
            <p:nvSpPr>
              <p:cNvPr id="58" name="Google Shape;2129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2130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" name="Google Shape;2131;p45"/>
            <p:cNvGrpSpPr/>
            <p:nvPr/>
          </p:nvGrpSpPr>
          <p:grpSpPr>
            <a:xfrm>
              <a:off x="955669" y="2867108"/>
              <a:ext cx="240070" cy="561014"/>
              <a:chOff x="3981645" y="3928665"/>
              <a:chExt cx="310707" cy="726085"/>
            </a:xfrm>
          </p:grpSpPr>
          <p:sp>
            <p:nvSpPr>
              <p:cNvPr id="56" name="Google Shape;2132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2133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" name="Google Shape;2134;p45"/>
            <p:cNvGrpSpPr/>
            <p:nvPr/>
          </p:nvGrpSpPr>
          <p:grpSpPr>
            <a:xfrm>
              <a:off x="1308718" y="2867108"/>
              <a:ext cx="240070" cy="561014"/>
              <a:chOff x="3981645" y="3928665"/>
              <a:chExt cx="310707" cy="726085"/>
            </a:xfrm>
          </p:grpSpPr>
          <p:sp>
            <p:nvSpPr>
              <p:cNvPr id="54" name="Google Shape;2135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2136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" name="Google Shape;2137;p45"/>
            <p:cNvGrpSpPr/>
            <p:nvPr/>
          </p:nvGrpSpPr>
          <p:grpSpPr>
            <a:xfrm>
              <a:off x="1661767" y="2867108"/>
              <a:ext cx="240070" cy="561014"/>
              <a:chOff x="3981645" y="3928665"/>
              <a:chExt cx="310707" cy="726085"/>
            </a:xfrm>
          </p:grpSpPr>
          <p:sp>
            <p:nvSpPr>
              <p:cNvPr id="52" name="Google Shape;2138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2139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" name="Google Shape;2140;p45"/>
            <p:cNvGrpSpPr/>
            <p:nvPr/>
          </p:nvGrpSpPr>
          <p:grpSpPr>
            <a:xfrm>
              <a:off x="2014815" y="2867108"/>
              <a:ext cx="240070" cy="561014"/>
              <a:chOff x="3981645" y="3928665"/>
              <a:chExt cx="310707" cy="726085"/>
            </a:xfrm>
          </p:grpSpPr>
          <p:sp>
            <p:nvSpPr>
              <p:cNvPr id="50" name="Google Shape;2141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2142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" name="Google Shape;2143;p45"/>
            <p:cNvGrpSpPr/>
            <p:nvPr/>
          </p:nvGrpSpPr>
          <p:grpSpPr>
            <a:xfrm>
              <a:off x="602618" y="3507165"/>
              <a:ext cx="240070" cy="561014"/>
              <a:chOff x="3981645" y="3928665"/>
              <a:chExt cx="310707" cy="726085"/>
            </a:xfrm>
          </p:grpSpPr>
          <p:sp>
            <p:nvSpPr>
              <p:cNvPr id="48" name="Google Shape;2144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145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2146;p45"/>
            <p:cNvGrpSpPr/>
            <p:nvPr/>
          </p:nvGrpSpPr>
          <p:grpSpPr>
            <a:xfrm>
              <a:off x="955666" y="3507165"/>
              <a:ext cx="240070" cy="561014"/>
              <a:chOff x="3981645" y="3928665"/>
              <a:chExt cx="310707" cy="726085"/>
            </a:xfrm>
          </p:grpSpPr>
          <p:sp>
            <p:nvSpPr>
              <p:cNvPr id="46" name="Google Shape;2147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148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" name="Google Shape;2149;p45"/>
            <p:cNvGrpSpPr/>
            <p:nvPr/>
          </p:nvGrpSpPr>
          <p:grpSpPr>
            <a:xfrm>
              <a:off x="1308715" y="3507165"/>
              <a:ext cx="240070" cy="561014"/>
              <a:chOff x="3981645" y="3928665"/>
              <a:chExt cx="310707" cy="726085"/>
            </a:xfrm>
          </p:grpSpPr>
          <p:sp>
            <p:nvSpPr>
              <p:cNvPr id="44" name="Google Shape;2150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151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" name="Google Shape;2152;p45"/>
            <p:cNvGrpSpPr/>
            <p:nvPr/>
          </p:nvGrpSpPr>
          <p:grpSpPr>
            <a:xfrm>
              <a:off x="1661764" y="3507165"/>
              <a:ext cx="240070" cy="561014"/>
              <a:chOff x="3981645" y="3928665"/>
              <a:chExt cx="310707" cy="726085"/>
            </a:xfrm>
          </p:grpSpPr>
          <p:sp>
            <p:nvSpPr>
              <p:cNvPr id="42" name="Google Shape;2153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154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" name="Google Shape;2155;p45"/>
            <p:cNvGrpSpPr/>
            <p:nvPr/>
          </p:nvGrpSpPr>
          <p:grpSpPr>
            <a:xfrm>
              <a:off x="2014812" y="3507165"/>
              <a:ext cx="240070" cy="561014"/>
              <a:chOff x="3981645" y="3928665"/>
              <a:chExt cx="310707" cy="726085"/>
            </a:xfrm>
          </p:grpSpPr>
          <p:sp>
            <p:nvSpPr>
              <p:cNvPr id="40" name="Google Shape;2156;p45"/>
              <p:cNvSpPr/>
              <p:nvPr/>
            </p:nvSpPr>
            <p:spPr>
              <a:xfrm>
                <a:off x="4042657" y="3928665"/>
                <a:ext cx="165432" cy="141686"/>
              </a:xfrm>
              <a:custGeom>
                <a:avLst/>
                <a:gdLst/>
                <a:ahLst/>
                <a:cxnLst/>
                <a:rect l="l" t="t" r="r" b="b"/>
                <a:pathLst>
                  <a:path w="3365" h="2882" extrusionOk="0">
                    <a:moveTo>
                      <a:pt x="1922" y="1"/>
                    </a:moveTo>
                    <a:cubicBezTo>
                      <a:pt x="646" y="1"/>
                      <a:pt x="1" y="1548"/>
                      <a:pt x="909" y="2456"/>
                    </a:cubicBezTo>
                    <a:cubicBezTo>
                      <a:pt x="1201" y="2750"/>
                      <a:pt x="1560" y="2881"/>
                      <a:pt x="1914" y="2881"/>
                    </a:cubicBezTo>
                    <a:cubicBezTo>
                      <a:pt x="2653" y="2881"/>
                      <a:pt x="3365" y="2305"/>
                      <a:pt x="3365" y="1437"/>
                    </a:cubicBezTo>
                    <a:cubicBezTo>
                      <a:pt x="3365" y="646"/>
                      <a:pt x="2720" y="1"/>
                      <a:pt x="1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157;p45"/>
              <p:cNvSpPr/>
              <p:nvPr/>
            </p:nvSpPr>
            <p:spPr>
              <a:xfrm>
                <a:off x="3981645" y="4082154"/>
                <a:ext cx="310707" cy="572596"/>
              </a:xfrm>
              <a:custGeom>
                <a:avLst/>
                <a:gdLst/>
                <a:ahLst/>
                <a:cxnLst/>
                <a:rect l="l" t="t" r="r" b="b"/>
                <a:pathLst>
                  <a:path w="6320" h="11647" extrusionOk="0">
                    <a:moveTo>
                      <a:pt x="1700" y="0"/>
                    </a:moveTo>
                    <a:cubicBezTo>
                      <a:pt x="763" y="0"/>
                      <a:pt x="0" y="756"/>
                      <a:pt x="7" y="1693"/>
                    </a:cubicBezTo>
                    <a:lnTo>
                      <a:pt x="7" y="5313"/>
                    </a:lnTo>
                    <a:cubicBezTo>
                      <a:pt x="0" y="5611"/>
                      <a:pt x="229" y="5854"/>
                      <a:pt x="527" y="5875"/>
                    </a:cubicBezTo>
                    <a:cubicBezTo>
                      <a:pt x="532" y="5875"/>
                      <a:pt x="536" y="5875"/>
                      <a:pt x="540" y="5875"/>
                    </a:cubicBezTo>
                    <a:cubicBezTo>
                      <a:pt x="840" y="5875"/>
                      <a:pt x="1089" y="5635"/>
                      <a:pt x="1089" y="5327"/>
                    </a:cubicBezTo>
                    <a:lnTo>
                      <a:pt x="1089" y="1991"/>
                    </a:lnTo>
                    <a:cubicBezTo>
                      <a:pt x="1079" y="1783"/>
                      <a:pt x="1233" y="1679"/>
                      <a:pt x="1387" y="1679"/>
                    </a:cubicBezTo>
                    <a:cubicBezTo>
                      <a:pt x="1540" y="1679"/>
                      <a:pt x="1693" y="1783"/>
                      <a:pt x="1679" y="1991"/>
                    </a:cubicBezTo>
                    <a:lnTo>
                      <a:pt x="1679" y="11084"/>
                    </a:lnTo>
                    <a:cubicBezTo>
                      <a:pt x="1679" y="11382"/>
                      <a:pt x="1908" y="11625"/>
                      <a:pt x="2199" y="11646"/>
                    </a:cubicBezTo>
                    <a:cubicBezTo>
                      <a:pt x="2203" y="11646"/>
                      <a:pt x="2208" y="11646"/>
                      <a:pt x="2212" y="11646"/>
                    </a:cubicBezTo>
                    <a:cubicBezTo>
                      <a:pt x="2518" y="11646"/>
                      <a:pt x="2768" y="11406"/>
                      <a:pt x="2768" y="11098"/>
                    </a:cubicBezTo>
                    <a:lnTo>
                      <a:pt x="2768" y="7158"/>
                    </a:lnTo>
                    <a:cubicBezTo>
                      <a:pt x="2789" y="6919"/>
                      <a:pt x="2972" y="6799"/>
                      <a:pt x="3156" y="6799"/>
                    </a:cubicBezTo>
                    <a:cubicBezTo>
                      <a:pt x="3340" y="6799"/>
                      <a:pt x="3524" y="6919"/>
                      <a:pt x="3545" y="7158"/>
                    </a:cubicBezTo>
                    <a:lnTo>
                      <a:pt x="3545" y="11098"/>
                    </a:lnTo>
                    <a:cubicBezTo>
                      <a:pt x="3545" y="11396"/>
                      <a:pt x="3787" y="11639"/>
                      <a:pt x="4093" y="11639"/>
                    </a:cubicBezTo>
                    <a:cubicBezTo>
                      <a:pt x="4391" y="11639"/>
                      <a:pt x="4634" y="11396"/>
                      <a:pt x="4634" y="11098"/>
                    </a:cubicBezTo>
                    <a:lnTo>
                      <a:pt x="4634" y="1991"/>
                    </a:lnTo>
                    <a:cubicBezTo>
                      <a:pt x="4623" y="1783"/>
                      <a:pt x="4777" y="1679"/>
                      <a:pt x="4932" y="1679"/>
                    </a:cubicBezTo>
                    <a:cubicBezTo>
                      <a:pt x="5086" y="1679"/>
                      <a:pt x="5240" y="1783"/>
                      <a:pt x="5230" y="1991"/>
                    </a:cubicBezTo>
                    <a:lnTo>
                      <a:pt x="5230" y="5327"/>
                    </a:lnTo>
                    <a:cubicBezTo>
                      <a:pt x="5230" y="5632"/>
                      <a:pt x="5473" y="5875"/>
                      <a:pt x="5771" y="5875"/>
                    </a:cubicBezTo>
                    <a:cubicBezTo>
                      <a:pt x="6069" y="5875"/>
                      <a:pt x="6312" y="5632"/>
                      <a:pt x="6319" y="5327"/>
                    </a:cubicBezTo>
                    <a:lnTo>
                      <a:pt x="6319" y="1693"/>
                    </a:lnTo>
                    <a:cubicBezTo>
                      <a:pt x="6319" y="763"/>
                      <a:pt x="5563" y="7"/>
                      <a:pt x="46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" y="45341"/>
            <a:ext cx="761196" cy="596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12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8"/>
          <p:cNvSpPr txBox="1">
            <a:spLocks noGrp="1"/>
          </p:cNvSpPr>
          <p:nvPr>
            <p:ph type="title"/>
          </p:nvPr>
        </p:nvSpPr>
        <p:spPr>
          <a:xfrm>
            <a:off x="611560" y="51470"/>
            <a:ext cx="823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400" dirty="0"/>
              <a:t>Анализ выездных налоговых проверок, проведенных совместно с органами внутренних дел</a:t>
            </a:r>
          </a:p>
        </p:txBody>
      </p:sp>
      <p:sp>
        <p:nvSpPr>
          <p:cNvPr id="289" name="Google Shape;289;p18"/>
          <p:cNvSpPr txBox="1"/>
          <p:nvPr/>
        </p:nvSpPr>
        <p:spPr>
          <a:xfrm>
            <a:off x="1930808" y="909029"/>
            <a:ext cx="5286300" cy="24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5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за 1 полугодие 2022 года</a:t>
            </a:r>
            <a:endParaRPr sz="1800" dirty="0">
              <a:solidFill>
                <a:schemeClr val="accent5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91" name="Google Shape;291;p18"/>
          <p:cNvSpPr/>
          <p:nvPr/>
        </p:nvSpPr>
        <p:spPr>
          <a:xfrm>
            <a:off x="395536" y="1347614"/>
            <a:ext cx="3744416" cy="433201"/>
          </a:xfrm>
          <a:prstGeom prst="roundRect">
            <a:avLst>
              <a:gd name="adj" fmla="val 50000"/>
            </a:avLst>
          </a:prstGeom>
          <a:solidFill>
            <a:srgbClr val="D9E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defTabSz="814569"/>
            <a:r>
              <a:rPr lang="ru-RU" sz="1200" b="1" dirty="0">
                <a:solidFill>
                  <a:schemeClr val="accent6"/>
                </a:solidFill>
              </a:rPr>
              <a:t>УВЕЛИЧЕНИЕ КОЛИЧЕСТВА  СОВМЕСТНЫХ ВЫЕЗДНЫХ  ПРОВЕРОК</a:t>
            </a:r>
          </a:p>
        </p:txBody>
      </p:sp>
      <p:sp>
        <p:nvSpPr>
          <p:cNvPr id="300" name="Google Shape;300;p18"/>
          <p:cNvSpPr/>
          <p:nvPr/>
        </p:nvSpPr>
        <p:spPr>
          <a:xfrm>
            <a:off x="5364088" y="1347615"/>
            <a:ext cx="3240360" cy="433200"/>
          </a:xfrm>
          <a:prstGeom prst="roundRect">
            <a:avLst>
              <a:gd name="adj" fmla="val 50000"/>
            </a:avLst>
          </a:prstGeom>
          <a:solidFill>
            <a:srgbClr val="3377D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Доля совместных ВНП в общем количестве проверок</a:t>
            </a:r>
            <a:endParaRPr b="1" dirty="0">
              <a:solidFill>
                <a:schemeClr val="bg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287016" y="4713547"/>
            <a:ext cx="8856984" cy="33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ru-RU" sz="1000" dirty="0">
                <a:latin typeface="Roboto"/>
                <a:ea typeface="Roboto"/>
                <a:cs typeface="Roboto"/>
                <a:sym typeface="Roboto"/>
              </a:rPr>
              <a:t>ЗА </a:t>
            </a:r>
            <a:r>
              <a:rPr lang="ru-RU" sz="1000" dirty="0" smtClean="0">
                <a:latin typeface="Roboto"/>
                <a:ea typeface="Roboto"/>
                <a:cs typeface="Roboto"/>
                <a:sym typeface="Roboto"/>
              </a:rPr>
              <a:t>1 </a:t>
            </a:r>
            <a:r>
              <a:rPr lang="ru-RU" sz="1000" dirty="0">
                <a:latin typeface="Roboto"/>
                <a:ea typeface="Roboto"/>
                <a:cs typeface="Roboto"/>
                <a:sym typeface="Roboto"/>
              </a:rPr>
              <a:t>ПГ. 2022 </a:t>
            </a:r>
            <a:r>
              <a:rPr lang="ru-RU" sz="1000" dirty="0" smtClean="0">
                <a:latin typeface="Roboto"/>
                <a:ea typeface="Roboto"/>
                <a:cs typeface="Roboto"/>
                <a:sym typeface="Roboto"/>
              </a:rPr>
              <a:t>ГОДА </a:t>
            </a:r>
            <a:r>
              <a:rPr lang="ru-RU" sz="1000" b="1" dirty="0" smtClean="0">
                <a:latin typeface="Roboto"/>
                <a:ea typeface="Roboto"/>
                <a:cs typeface="Roboto"/>
                <a:sym typeface="Roboto"/>
              </a:rPr>
              <a:t>ВОЗБУЖДЕНО 19 УГОЛОВНЫХ ДЕЛ </a:t>
            </a:r>
            <a:r>
              <a:rPr lang="ru-RU" sz="1000" dirty="0" smtClean="0">
                <a:latin typeface="Roboto"/>
                <a:ea typeface="Roboto"/>
                <a:cs typeface="Roboto"/>
                <a:sym typeface="Roboto"/>
              </a:rPr>
              <a:t>ПО ВНП, ПРОВЕДЕННЫМ СОВМЕСТНО С ОРГАНМИ ВНУТРЕННИХ ДЕЛ</a:t>
            </a:r>
            <a:endParaRPr lang="ru-RU" sz="1000" dirty="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62584357"/>
              </p:ext>
            </p:extLst>
          </p:nvPr>
        </p:nvGraphicFramePr>
        <p:xfrm>
          <a:off x="251520" y="1799027"/>
          <a:ext cx="3816425" cy="2707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Google Shape;306;p18"/>
          <p:cNvSpPr/>
          <p:nvPr/>
        </p:nvSpPr>
        <p:spPr>
          <a:xfrm>
            <a:off x="2714553" y="2283718"/>
            <a:ext cx="834768" cy="391607"/>
          </a:xfrm>
          <a:prstGeom prst="roundRect">
            <a:avLst>
              <a:gd name="adj" fmla="val 50000"/>
            </a:avLst>
          </a:prstGeom>
          <a:solidFill>
            <a:srgbClr val="233B6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72</a:t>
            </a:r>
            <a:endParaRPr sz="1800" dirty="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36" name="Google Shape;306;p18"/>
          <p:cNvSpPr/>
          <p:nvPr/>
        </p:nvSpPr>
        <p:spPr>
          <a:xfrm>
            <a:off x="1155398" y="3335293"/>
            <a:ext cx="834768" cy="391607"/>
          </a:xfrm>
          <a:prstGeom prst="roundRect">
            <a:avLst>
              <a:gd name="adj" fmla="val 50000"/>
            </a:avLst>
          </a:prstGeom>
          <a:solidFill>
            <a:srgbClr val="233B6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30</a:t>
            </a:r>
            <a:endParaRPr sz="1800" dirty="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5487318" y="1920627"/>
            <a:ext cx="1622853" cy="25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462" tIns="35731" rIns="71462" bIns="35731" anchor="ctr">
            <a:no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252"/>
              </a:lnSpc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       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1 </a:t>
            </a:r>
            <a:r>
              <a:rPr lang="ru-RU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пг</a:t>
            </a: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2022 </a:t>
            </a: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г.</a:t>
            </a:r>
          </a:p>
        </p:txBody>
      </p:sp>
      <p:sp>
        <p:nvSpPr>
          <p:cNvPr id="38" name="Google Shape;1050;p30"/>
          <p:cNvSpPr/>
          <p:nvPr/>
        </p:nvSpPr>
        <p:spPr>
          <a:xfrm>
            <a:off x="6984268" y="1884854"/>
            <a:ext cx="1404156" cy="1322138"/>
          </a:xfrm>
          <a:prstGeom prst="pie">
            <a:avLst>
              <a:gd name="adj1" fmla="val 16191009"/>
              <a:gd name="adj2" fmla="val 13968228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1051;p30"/>
          <p:cNvSpPr/>
          <p:nvPr/>
        </p:nvSpPr>
        <p:spPr>
          <a:xfrm>
            <a:off x="7136032" y="2007690"/>
            <a:ext cx="1108375" cy="108012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93,5</a:t>
            </a:r>
            <a:r>
              <a:rPr lang="ru-RU" sz="1200" b="1" dirty="0" smtClean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%</a:t>
            </a:r>
            <a:endParaRPr sz="1200" b="1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6172841" y="3313345"/>
            <a:ext cx="1622853" cy="25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462" tIns="35731" rIns="71462" bIns="35731" anchor="ctr">
            <a:no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252"/>
              </a:lnSpc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       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1 </a:t>
            </a:r>
            <a:r>
              <a:rPr lang="ru-RU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пг</a:t>
            </a: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2021 </a:t>
            </a: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г.</a:t>
            </a:r>
          </a:p>
        </p:txBody>
      </p:sp>
      <p:sp>
        <p:nvSpPr>
          <p:cNvPr id="41" name="Google Shape;1050;p30"/>
          <p:cNvSpPr/>
          <p:nvPr/>
        </p:nvSpPr>
        <p:spPr>
          <a:xfrm>
            <a:off x="7524328" y="3206993"/>
            <a:ext cx="1368152" cy="1339066"/>
          </a:xfrm>
          <a:prstGeom prst="pie">
            <a:avLst>
              <a:gd name="adj1" fmla="val 16191009"/>
              <a:gd name="adj2" fmla="val 1214989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051;p30"/>
          <p:cNvSpPr/>
          <p:nvPr/>
        </p:nvSpPr>
        <p:spPr>
          <a:xfrm>
            <a:off x="7676093" y="3335511"/>
            <a:ext cx="1072371" cy="1052297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76,9</a:t>
            </a:r>
            <a:r>
              <a:rPr lang="ru-RU" sz="1200" b="1" dirty="0" smtClean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%</a:t>
            </a:r>
            <a:endParaRPr sz="1200" b="1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44" name="Google Shape;1167;p32"/>
          <p:cNvSpPr/>
          <p:nvPr/>
        </p:nvSpPr>
        <p:spPr>
          <a:xfrm>
            <a:off x="4267807" y="3091787"/>
            <a:ext cx="1818445" cy="1443182"/>
          </a:xfrm>
          <a:prstGeom prst="roundRect">
            <a:avLst>
              <a:gd name="adj" fmla="val 1129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endParaRPr dirty="0"/>
          </a:p>
        </p:txBody>
      </p:sp>
      <p:sp>
        <p:nvSpPr>
          <p:cNvPr id="46" name="Google Shape;307;p18"/>
          <p:cNvSpPr txBox="1"/>
          <p:nvPr/>
        </p:nvSpPr>
        <p:spPr>
          <a:xfrm>
            <a:off x="4341214" y="3155858"/>
            <a:ext cx="1753444" cy="389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b="1" dirty="0" smtClean="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ПОСТУПИЛО</a:t>
            </a:r>
            <a:r>
              <a:rPr lang="ru-RU" sz="1200" b="1" dirty="0" smtClean="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</p:txBody>
      </p:sp>
      <p:sp>
        <p:nvSpPr>
          <p:cNvPr id="47" name="Google Shape;306;p18"/>
          <p:cNvSpPr/>
          <p:nvPr/>
        </p:nvSpPr>
        <p:spPr>
          <a:xfrm>
            <a:off x="4561304" y="3466701"/>
            <a:ext cx="1294186" cy="520398"/>
          </a:xfrm>
          <a:prstGeom prst="roundRect">
            <a:avLst>
              <a:gd name="adj" fmla="val 50000"/>
            </a:avLst>
          </a:prstGeom>
          <a:solidFill>
            <a:srgbClr val="233B6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1 061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млн. руб.</a:t>
            </a:r>
            <a:endParaRPr b="1" dirty="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60" name="Google Shape;381;p20"/>
          <p:cNvSpPr/>
          <p:nvPr/>
        </p:nvSpPr>
        <p:spPr>
          <a:xfrm rot="10800000" flipH="1" flipV="1">
            <a:off x="4615516" y="4066177"/>
            <a:ext cx="271648" cy="393891"/>
          </a:xfrm>
          <a:prstGeom prst="triangle">
            <a:avLst>
              <a:gd name="adj" fmla="val 42946"/>
            </a:avLst>
          </a:prstGeom>
          <a:solidFill>
            <a:srgbClr val="67BCF5"/>
          </a:solidFill>
          <a:ln w="76200" cap="flat" cmpd="sng">
            <a:solidFill>
              <a:schemeClr val="accent6">
                <a:lumMod val="90000"/>
                <a:lumOff val="1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4814060" y="4032291"/>
            <a:ext cx="1153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БОЛЬШЕ</a:t>
            </a:r>
            <a:endParaRPr lang="en-US" sz="1200" dirty="0" smtClean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ru-RU" sz="1200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В </a:t>
            </a:r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2,3 </a:t>
            </a:r>
            <a:r>
              <a:rPr lang="ru-RU" sz="1200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РАЗА</a:t>
            </a:r>
            <a:endParaRPr lang="ru-RU" sz="1200" dirty="0"/>
          </a:p>
        </p:txBody>
      </p:sp>
      <p:grpSp>
        <p:nvGrpSpPr>
          <p:cNvPr id="65" name="Google Shape;807;p26"/>
          <p:cNvGrpSpPr/>
          <p:nvPr/>
        </p:nvGrpSpPr>
        <p:grpSpPr>
          <a:xfrm>
            <a:off x="4578192" y="2017153"/>
            <a:ext cx="1162702" cy="1106208"/>
            <a:chOff x="299523" y="1467173"/>
            <a:chExt cx="3513309" cy="3727711"/>
          </a:xfrm>
        </p:grpSpPr>
        <p:grpSp>
          <p:nvGrpSpPr>
            <p:cNvPr id="66" name="Google Shape;808;p26"/>
            <p:cNvGrpSpPr/>
            <p:nvPr/>
          </p:nvGrpSpPr>
          <p:grpSpPr>
            <a:xfrm>
              <a:off x="299523" y="1467173"/>
              <a:ext cx="3513309" cy="3727711"/>
              <a:chOff x="554979" y="1695457"/>
              <a:chExt cx="3295787" cy="3496915"/>
            </a:xfrm>
          </p:grpSpPr>
          <p:sp>
            <p:nvSpPr>
              <p:cNvPr id="106" name="Google Shape;809;p26"/>
              <p:cNvSpPr/>
              <p:nvPr/>
            </p:nvSpPr>
            <p:spPr>
              <a:xfrm>
                <a:off x="2031108" y="1898773"/>
                <a:ext cx="676347" cy="798134"/>
              </a:xfrm>
              <a:custGeom>
                <a:avLst/>
                <a:gdLst/>
                <a:ahLst/>
                <a:cxnLst/>
                <a:rect l="l" t="t" r="r" b="b"/>
                <a:pathLst>
                  <a:path w="36120" h="42624" extrusionOk="0">
                    <a:moveTo>
                      <a:pt x="18075" y="0"/>
                    </a:moveTo>
                    <a:cubicBezTo>
                      <a:pt x="8094" y="0"/>
                      <a:pt x="1" y="8063"/>
                      <a:pt x="1" y="18045"/>
                    </a:cubicBezTo>
                    <a:cubicBezTo>
                      <a:pt x="1" y="28026"/>
                      <a:pt x="8094" y="42624"/>
                      <a:pt x="18075" y="42624"/>
                    </a:cubicBezTo>
                    <a:cubicBezTo>
                      <a:pt x="28057" y="42624"/>
                      <a:pt x="36120" y="28026"/>
                      <a:pt x="36120" y="18045"/>
                    </a:cubicBezTo>
                    <a:cubicBezTo>
                      <a:pt x="36120" y="8063"/>
                      <a:pt x="28057" y="0"/>
                      <a:pt x="180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08" name="Google Shape;811;p26"/>
              <p:cNvSpPr/>
              <p:nvPr/>
            </p:nvSpPr>
            <p:spPr>
              <a:xfrm>
                <a:off x="2157389" y="2656480"/>
                <a:ext cx="411987" cy="70181"/>
              </a:xfrm>
              <a:custGeom>
                <a:avLst/>
                <a:gdLst/>
                <a:ahLst/>
                <a:cxnLst/>
                <a:rect l="l" t="t" r="r" b="b"/>
                <a:pathLst>
                  <a:path w="22002" h="3748" extrusionOk="0">
                    <a:moveTo>
                      <a:pt x="2489" y="0"/>
                    </a:moveTo>
                    <a:cubicBezTo>
                      <a:pt x="1" y="0"/>
                      <a:pt x="1" y="3747"/>
                      <a:pt x="2489" y="3747"/>
                    </a:cubicBezTo>
                    <a:lnTo>
                      <a:pt x="20114" y="3747"/>
                    </a:lnTo>
                    <a:cubicBezTo>
                      <a:pt x="21163" y="3747"/>
                      <a:pt x="22002" y="2908"/>
                      <a:pt x="22002" y="1859"/>
                    </a:cubicBezTo>
                    <a:cubicBezTo>
                      <a:pt x="22002" y="840"/>
                      <a:pt x="21163" y="0"/>
                      <a:pt x="20114" y="0"/>
                    </a:cubicBezTo>
                    <a:close/>
                  </a:path>
                </a:pathLst>
              </a:custGeom>
              <a:solidFill>
                <a:srgbClr val="CCDE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812;p26"/>
              <p:cNvSpPr/>
              <p:nvPr/>
            </p:nvSpPr>
            <p:spPr>
              <a:xfrm>
                <a:off x="2171433" y="2658727"/>
                <a:ext cx="411987" cy="67934"/>
              </a:xfrm>
              <a:custGeom>
                <a:avLst/>
                <a:gdLst/>
                <a:ahLst/>
                <a:cxnLst/>
                <a:rect l="l" t="t" r="r" b="b"/>
                <a:pathLst>
                  <a:path w="22002" h="3628" extrusionOk="0">
                    <a:moveTo>
                      <a:pt x="20083" y="0"/>
                    </a:moveTo>
                    <a:lnTo>
                      <a:pt x="20083" y="0"/>
                    </a:lnTo>
                    <a:cubicBezTo>
                      <a:pt x="20593" y="1259"/>
                      <a:pt x="19693" y="2608"/>
                      <a:pt x="18345" y="2608"/>
                    </a:cubicBezTo>
                    <a:lnTo>
                      <a:pt x="720" y="2608"/>
                    </a:lnTo>
                    <a:cubicBezTo>
                      <a:pt x="480" y="2608"/>
                      <a:pt x="240" y="2548"/>
                      <a:pt x="0" y="2458"/>
                    </a:cubicBezTo>
                    <a:lnTo>
                      <a:pt x="0" y="2458"/>
                    </a:lnTo>
                    <a:cubicBezTo>
                      <a:pt x="300" y="3148"/>
                      <a:pt x="989" y="3627"/>
                      <a:pt x="1739" y="3627"/>
                    </a:cubicBezTo>
                    <a:lnTo>
                      <a:pt x="19364" y="3627"/>
                    </a:lnTo>
                    <a:cubicBezTo>
                      <a:pt x="21432" y="3627"/>
                      <a:pt x="22001" y="780"/>
                      <a:pt x="200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813;p26"/>
              <p:cNvSpPr/>
              <p:nvPr/>
            </p:nvSpPr>
            <p:spPr>
              <a:xfrm>
                <a:off x="2195570" y="2752446"/>
                <a:ext cx="335646" cy="70181"/>
              </a:xfrm>
              <a:custGeom>
                <a:avLst/>
                <a:gdLst/>
                <a:ahLst/>
                <a:cxnLst/>
                <a:rect l="l" t="t" r="r" b="b"/>
                <a:pathLst>
                  <a:path w="17925" h="3748" extrusionOk="0">
                    <a:moveTo>
                      <a:pt x="2488" y="1"/>
                    </a:moveTo>
                    <a:cubicBezTo>
                      <a:pt x="0" y="1"/>
                      <a:pt x="0" y="3748"/>
                      <a:pt x="2488" y="3748"/>
                    </a:cubicBezTo>
                    <a:lnTo>
                      <a:pt x="16066" y="3748"/>
                    </a:lnTo>
                    <a:cubicBezTo>
                      <a:pt x="17085" y="3748"/>
                      <a:pt x="17925" y="2908"/>
                      <a:pt x="17925" y="1859"/>
                    </a:cubicBezTo>
                    <a:cubicBezTo>
                      <a:pt x="17925" y="840"/>
                      <a:pt x="17085" y="1"/>
                      <a:pt x="16066" y="1"/>
                    </a:cubicBezTo>
                    <a:close/>
                  </a:path>
                </a:pathLst>
              </a:custGeom>
              <a:solidFill>
                <a:srgbClr val="CCDE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814;p26"/>
              <p:cNvSpPr/>
              <p:nvPr/>
            </p:nvSpPr>
            <p:spPr>
              <a:xfrm>
                <a:off x="2207348" y="2762558"/>
                <a:ext cx="335664" cy="60070"/>
              </a:xfrm>
              <a:custGeom>
                <a:avLst/>
                <a:gdLst/>
                <a:ahLst/>
                <a:cxnLst/>
                <a:rect l="l" t="t" r="r" b="b"/>
                <a:pathLst>
                  <a:path w="17926" h="3208" extrusionOk="0">
                    <a:moveTo>
                      <a:pt x="16756" y="1"/>
                    </a:moveTo>
                    <a:cubicBezTo>
                      <a:pt x="16966" y="1140"/>
                      <a:pt x="16067" y="2189"/>
                      <a:pt x="14928" y="2189"/>
                    </a:cubicBezTo>
                    <a:lnTo>
                      <a:pt x="1349" y="2189"/>
                    </a:lnTo>
                    <a:cubicBezTo>
                      <a:pt x="840" y="2189"/>
                      <a:pt x="360" y="1979"/>
                      <a:pt x="1" y="1619"/>
                    </a:cubicBezTo>
                    <a:lnTo>
                      <a:pt x="1" y="1619"/>
                    </a:lnTo>
                    <a:cubicBezTo>
                      <a:pt x="151" y="2518"/>
                      <a:pt x="930" y="3208"/>
                      <a:pt x="1859" y="3208"/>
                    </a:cubicBezTo>
                    <a:lnTo>
                      <a:pt x="15437" y="3208"/>
                    </a:lnTo>
                    <a:cubicBezTo>
                      <a:pt x="17086" y="3208"/>
                      <a:pt x="17925" y="1199"/>
                      <a:pt x="1675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815;p26"/>
              <p:cNvSpPr/>
              <p:nvPr/>
            </p:nvSpPr>
            <p:spPr>
              <a:xfrm>
                <a:off x="2226990" y="2846745"/>
                <a:ext cx="272243" cy="70181"/>
              </a:xfrm>
              <a:custGeom>
                <a:avLst/>
                <a:gdLst/>
                <a:ahLst/>
                <a:cxnLst/>
                <a:rect l="l" t="t" r="r" b="b"/>
                <a:pathLst>
                  <a:path w="14539" h="3748" extrusionOk="0">
                    <a:moveTo>
                      <a:pt x="2519" y="1"/>
                    </a:moveTo>
                    <a:cubicBezTo>
                      <a:pt x="1" y="1"/>
                      <a:pt x="1" y="3747"/>
                      <a:pt x="2519" y="3747"/>
                    </a:cubicBezTo>
                    <a:lnTo>
                      <a:pt x="12680" y="3747"/>
                    </a:lnTo>
                    <a:cubicBezTo>
                      <a:pt x="13729" y="3747"/>
                      <a:pt x="14538" y="2908"/>
                      <a:pt x="14538" y="1859"/>
                    </a:cubicBezTo>
                    <a:cubicBezTo>
                      <a:pt x="14538" y="840"/>
                      <a:pt x="13729" y="1"/>
                      <a:pt x="12680" y="1"/>
                    </a:cubicBezTo>
                    <a:close/>
                  </a:path>
                </a:pathLst>
              </a:custGeom>
              <a:solidFill>
                <a:srgbClr val="CCDE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816;p26"/>
              <p:cNvSpPr/>
              <p:nvPr/>
            </p:nvSpPr>
            <p:spPr>
              <a:xfrm>
                <a:off x="2241596" y="2848992"/>
                <a:ext cx="272224" cy="67934"/>
              </a:xfrm>
              <a:custGeom>
                <a:avLst/>
                <a:gdLst/>
                <a:ahLst/>
                <a:cxnLst/>
                <a:rect l="l" t="t" r="r" b="b"/>
                <a:pathLst>
                  <a:path w="14538" h="3628" extrusionOk="0">
                    <a:moveTo>
                      <a:pt x="12619" y="1"/>
                    </a:moveTo>
                    <a:cubicBezTo>
                      <a:pt x="13129" y="1229"/>
                      <a:pt x="12200" y="2608"/>
                      <a:pt x="10881" y="2608"/>
                    </a:cubicBezTo>
                    <a:lnTo>
                      <a:pt x="689" y="2608"/>
                    </a:lnTo>
                    <a:cubicBezTo>
                      <a:pt x="450" y="2578"/>
                      <a:pt x="210" y="2548"/>
                      <a:pt x="0" y="2458"/>
                    </a:cubicBezTo>
                    <a:lnTo>
                      <a:pt x="0" y="2458"/>
                    </a:lnTo>
                    <a:cubicBezTo>
                      <a:pt x="270" y="3148"/>
                      <a:pt x="959" y="3627"/>
                      <a:pt x="1739" y="3627"/>
                    </a:cubicBezTo>
                    <a:lnTo>
                      <a:pt x="11900" y="3627"/>
                    </a:lnTo>
                    <a:cubicBezTo>
                      <a:pt x="13968" y="3627"/>
                      <a:pt x="14538" y="780"/>
                      <a:pt x="126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817;p26"/>
              <p:cNvSpPr/>
              <p:nvPr/>
            </p:nvSpPr>
            <p:spPr>
              <a:xfrm>
                <a:off x="2003189" y="1850800"/>
                <a:ext cx="131206" cy="82652"/>
              </a:xfrm>
              <a:custGeom>
                <a:avLst/>
                <a:gdLst/>
                <a:ahLst/>
                <a:cxnLst/>
                <a:rect l="l" t="t" r="r" b="b"/>
                <a:pathLst>
                  <a:path w="7007" h="4414" extrusionOk="0">
                    <a:moveTo>
                      <a:pt x="1918" y="0"/>
                    </a:moveTo>
                    <a:cubicBezTo>
                      <a:pt x="578" y="0"/>
                      <a:pt x="1" y="2201"/>
                      <a:pt x="1642" y="2592"/>
                    </a:cubicBezTo>
                    <a:lnTo>
                      <a:pt x="6497" y="4391"/>
                    </a:lnTo>
                    <a:cubicBezTo>
                      <a:pt x="6536" y="4406"/>
                      <a:pt x="6574" y="4413"/>
                      <a:pt x="6609" y="4413"/>
                    </a:cubicBezTo>
                    <a:cubicBezTo>
                      <a:pt x="6851" y="4413"/>
                      <a:pt x="7006" y="4094"/>
                      <a:pt x="6797" y="3911"/>
                    </a:cubicBezTo>
                    <a:lnTo>
                      <a:pt x="2990" y="404"/>
                    </a:lnTo>
                    <a:cubicBezTo>
                      <a:pt x="2871" y="314"/>
                      <a:pt x="2721" y="224"/>
                      <a:pt x="2571" y="164"/>
                    </a:cubicBezTo>
                    <a:cubicBezTo>
                      <a:pt x="2339" y="50"/>
                      <a:pt x="2120" y="0"/>
                      <a:pt x="19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818;p26"/>
              <p:cNvSpPr/>
              <p:nvPr/>
            </p:nvSpPr>
            <p:spPr>
              <a:xfrm>
                <a:off x="2251838" y="1753898"/>
                <a:ext cx="79993" cy="119447"/>
              </a:xfrm>
              <a:custGeom>
                <a:avLst/>
                <a:gdLst/>
                <a:ahLst/>
                <a:cxnLst/>
                <a:rect l="l" t="t" r="r" b="b"/>
                <a:pathLst>
                  <a:path w="4272" h="6379" extrusionOk="0">
                    <a:moveTo>
                      <a:pt x="2655" y="1"/>
                    </a:moveTo>
                    <a:cubicBezTo>
                      <a:pt x="2117" y="1"/>
                      <a:pt x="1589" y="309"/>
                      <a:pt x="1431" y="1023"/>
                    </a:cubicBezTo>
                    <a:lnTo>
                      <a:pt x="83" y="5999"/>
                    </a:lnTo>
                    <a:cubicBezTo>
                      <a:pt x="1" y="6223"/>
                      <a:pt x="170" y="6379"/>
                      <a:pt x="343" y="6379"/>
                    </a:cubicBezTo>
                    <a:cubicBezTo>
                      <a:pt x="423" y="6379"/>
                      <a:pt x="505" y="6345"/>
                      <a:pt x="562" y="6268"/>
                    </a:cubicBezTo>
                    <a:lnTo>
                      <a:pt x="3709" y="2162"/>
                    </a:lnTo>
                    <a:cubicBezTo>
                      <a:pt x="3829" y="2012"/>
                      <a:pt x="3889" y="1862"/>
                      <a:pt x="3949" y="1712"/>
                    </a:cubicBezTo>
                    <a:cubicBezTo>
                      <a:pt x="4271" y="675"/>
                      <a:pt x="3452" y="1"/>
                      <a:pt x="26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819;p26"/>
              <p:cNvSpPr/>
              <p:nvPr/>
            </p:nvSpPr>
            <p:spPr>
              <a:xfrm>
                <a:off x="2095185" y="1748449"/>
                <a:ext cx="86940" cy="119297"/>
              </a:xfrm>
              <a:custGeom>
                <a:avLst/>
                <a:gdLst/>
                <a:ahLst/>
                <a:cxnLst/>
                <a:rect l="l" t="t" r="r" b="b"/>
                <a:pathLst>
                  <a:path w="4643" h="6371" extrusionOk="0">
                    <a:moveTo>
                      <a:pt x="1911" y="1"/>
                    </a:moveTo>
                    <a:cubicBezTo>
                      <a:pt x="933" y="1"/>
                      <a:pt x="0" y="1179"/>
                      <a:pt x="895" y="2183"/>
                    </a:cubicBezTo>
                    <a:lnTo>
                      <a:pt x="4072" y="6260"/>
                    </a:lnTo>
                    <a:cubicBezTo>
                      <a:pt x="4140" y="6337"/>
                      <a:pt x="4227" y="6371"/>
                      <a:pt x="4310" y="6371"/>
                    </a:cubicBezTo>
                    <a:cubicBezTo>
                      <a:pt x="4484" y="6371"/>
                      <a:pt x="4643" y="6223"/>
                      <a:pt x="4582" y="6020"/>
                    </a:cubicBezTo>
                    <a:lnTo>
                      <a:pt x="3173" y="1044"/>
                    </a:lnTo>
                    <a:cubicBezTo>
                      <a:pt x="3113" y="864"/>
                      <a:pt x="3053" y="714"/>
                      <a:pt x="2933" y="565"/>
                    </a:cubicBezTo>
                    <a:cubicBezTo>
                      <a:pt x="2648" y="165"/>
                      <a:pt x="2276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820;p26"/>
              <p:cNvSpPr/>
              <p:nvPr/>
            </p:nvSpPr>
            <p:spPr>
              <a:xfrm>
                <a:off x="2731573" y="2422811"/>
                <a:ext cx="140849" cy="49022"/>
              </a:xfrm>
              <a:custGeom>
                <a:avLst/>
                <a:gdLst/>
                <a:ahLst/>
                <a:cxnLst/>
                <a:rect l="l" t="t" r="r" b="b"/>
                <a:pathLst>
                  <a:path w="7522" h="2618" extrusionOk="0">
                    <a:moveTo>
                      <a:pt x="5679" y="0"/>
                    </a:moveTo>
                    <a:cubicBezTo>
                      <a:pt x="5543" y="0"/>
                      <a:pt x="5398" y="22"/>
                      <a:pt x="5246" y="70"/>
                    </a:cubicBezTo>
                    <a:lnTo>
                      <a:pt x="330" y="1719"/>
                    </a:lnTo>
                    <a:cubicBezTo>
                      <a:pt x="1" y="1809"/>
                      <a:pt x="61" y="2258"/>
                      <a:pt x="390" y="2258"/>
                    </a:cubicBezTo>
                    <a:lnTo>
                      <a:pt x="5546" y="2618"/>
                    </a:lnTo>
                    <a:cubicBezTo>
                      <a:pt x="5726" y="2618"/>
                      <a:pt x="5905" y="2618"/>
                      <a:pt x="6055" y="2558"/>
                    </a:cubicBezTo>
                    <a:cubicBezTo>
                      <a:pt x="7522" y="2042"/>
                      <a:pt x="6995" y="0"/>
                      <a:pt x="567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821;p26"/>
              <p:cNvSpPr/>
              <p:nvPr/>
            </p:nvSpPr>
            <p:spPr>
              <a:xfrm>
                <a:off x="2668713" y="2583621"/>
                <a:ext cx="56512" cy="126113"/>
              </a:xfrm>
              <a:custGeom>
                <a:avLst/>
                <a:gdLst/>
                <a:ahLst/>
                <a:cxnLst/>
                <a:rect l="l" t="t" r="r" b="b"/>
                <a:pathLst>
                  <a:path w="3018" h="6735" extrusionOk="0">
                    <a:moveTo>
                      <a:pt x="296" y="1"/>
                    </a:moveTo>
                    <a:cubicBezTo>
                      <a:pt x="150" y="1"/>
                      <a:pt x="0" y="116"/>
                      <a:pt x="0" y="294"/>
                    </a:cubicBezTo>
                    <a:lnTo>
                      <a:pt x="120" y="5480"/>
                    </a:lnTo>
                    <a:cubicBezTo>
                      <a:pt x="120" y="5630"/>
                      <a:pt x="150" y="5810"/>
                      <a:pt x="210" y="5960"/>
                    </a:cubicBezTo>
                    <a:cubicBezTo>
                      <a:pt x="462" y="6505"/>
                      <a:pt x="909" y="6735"/>
                      <a:pt x="1356" y="6735"/>
                    </a:cubicBezTo>
                    <a:cubicBezTo>
                      <a:pt x="2186" y="6735"/>
                      <a:pt x="3017" y="5943"/>
                      <a:pt x="2608" y="4911"/>
                    </a:cubicBezTo>
                    <a:lnTo>
                      <a:pt x="540" y="175"/>
                    </a:lnTo>
                    <a:cubicBezTo>
                      <a:pt x="492" y="54"/>
                      <a:pt x="394" y="1"/>
                      <a:pt x="29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822;p26"/>
              <p:cNvSpPr/>
              <p:nvPr/>
            </p:nvSpPr>
            <p:spPr>
              <a:xfrm>
                <a:off x="2734344" y="2536135"/>
                <a:ext cx="131337" cy="70331"/>
              </a:xfrm>
              <a:custGeom>
                <a:avLst/>
                <a:gdLst/>
                <a:ahLst/>
                <a:cxnLst/>
                <a:rect l="l" t="t" r="r" b="b"/>
                <a:pathLst>
                  <a:path w="7014" h="3756" extrusionOk="0">
                    <a:moveTo>
                      <a:pt x="400" y="0"/>
                    </a:moveTo>
                    <a:cubicBezTo>
                      <a:pt x="147" y="0"/>
                      <a:pt x="1" y="360"/>
                      <a:pt x="272" y="522"/>
                    </a:cubicBezTo>
                    <a:lnTo>
                      <a:pt x="4469" y="3520"/>
                    </a:lnTo>
                    <a:cubicBezTo>
                      <a:pt x="4618" y="3610"/>
                      <a:pt x="4768" y="3700"/>
                      <a:pt x="4948" y="3730"/>
                    </a:cubicBezTo>
                    <a:cubicBezTo>
                      <a:pt x="5043" y="3747"/>
                      <a:pt x="5134" y="3756"/>
                      <a:pt x="5221" y="3756"/>
                    </a:cubicBezTo>
                    <a:cubicBezTo>
                      <a:pt x="6623" y="3756"/>
                      <a:pt x="7013" y="1605"/>
                      <a:pt x="5518" y="1182"/>
                    </a:cubicBezTo>
                    <a:lnTo>
                      <a:pt x="482" y="13"/>
                    </a:lnTo>
                    <a:cubicBezTo>
                      <a:pt x="454" y="4"/>
                      <a:pt x="426" y="0"/>
                      <a:pt x="40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823;p26"/>
              <p:cNvSpPr/>
              <p:nvPr/>
            </p:nvSpPr>
            <p:spPr>
              <a:xfrm>
                <a:off x="919798" y="1695457"/>
                <a:ext cx="374669" cy="367609"/>
              </a:xfrm>
              <a:custGeom>
                <a:avLst/>
                <a:gdLst/>
                <a:ahLst/>
                <a:cxnLst/>
                <a:rect l="l" t="t" r="r" b="b"/>
                <a:pathLst>
                  <a:path w="20009" h="19632" extrusionOk="0">
                    <a:moveTo>
                      <a:pt x="8737" y="0"/>
                    </a:moveTo>
                    <a:cubicBezTo>
                      <a:pt x="8250" y="0"/>
                      <a:pt x="7770" y="320"/>
                      <a:pt x="7644" y="877"/>
                    </a:cubicBezTo>
                    <a:lnTo>
                      <a:pt x="6385" y="5583"/>
                    </a:lnTo>
                    <a:cubicBezTo>
                      <a:pt x="6295" y="5942"/>
                      <a:pt x="6026" y="6242"/>
                      <a:pt x="5666" y="6362"/>
                    </a:cubicBezTo>
                    <a:lnTo>
                      <a:pt x="1050" y="8011"/>
                    </a:lnTo>
                    <a:cubicBezTo>
                      <a:pt x="151" y="8310"/>
                      <a:pt x="1" y="9539"/>
                      <a:pt x="840" y="10049"/>
                    </a:cubicBezTo>
                    <a:lnTo>
                      <a:pt x="4917" y="12717"/>
                    </a:lnTo>
                    <a:cubicBezTo>
                      <a:pt x="5216" y="12896"/>
                      <a:pt x="5426" y="13256"/>
                      <a:pt x="5426" y="13616"/>
                    </a:cubicBezTo>
                    <a:lnTo>
                      <a:pt x="5576" y="18502"/>
                    </a:lnTo>
                    <a:cubicBezTo>
                      <a:pt x="5555" y="19168"/>
                      <a:pt x="6113" y="19632"/>
                      <a:pt x="6697" y="19632"/>
                    </a:cubicBezTo>
                    <a:cubicBezTo>
                      <a:pt x="6953" y="19632"/>
                      <a:pt x="7215" y="19542"/>
                      <a:pt x="7434" y="19341"/>
                    </a:cubicBezTo>
                    <a:lnTo>
                      <a:pt x="11241" y="16254"/>
                    </a:lnTo>
                    <a:cubicBezTo>
                      <a:pt x="11432" y="16084"/>
                      <a:pt x="11684" y="16004"/>
                      <a:pt x="11942" y="16004"/>
                    </a:cubicBezTo>
                    <a:cubicBezTo>
                      <a:pt x="12048" y="16004"/>
                      <a:pt x="12155" y="16017"/>
                      <a:pt x="12260" y="16044"/>
                    </a:cubicBezTo>
                    <a:lnTo>
                      <a:pt x="16966" y="17452"/>
                    </a:lnTo>
                    <a:cubicBezTo>
                      <a:pt x="17077" y="17486"/>
                      <a:pt x="17187" y="17501"/>
                      <a:pt x="17294" y="17501"/>
                    </a:cubicBezTo>
                    <a:cubicBezTo>
                      <a:pt x="18054" y="17501"/>
                      <a:pt x="18660" y="16716"/>
                      <a:pt x="18345" y="15954"/>
                    </a:cubicBezTo>
                    <a:lnTo>
                      <a:pt x="16577" y="11398"/>
                    </a:lnTo>
                    <a:cubicBezTo>
                      <a:pt x="16427" y="11038"/>
                      <a:pt x="16487" y="10648"/>
                      <a:pt x="16696" y="10349"/>
                    </a:cubicBezTo>
                    <a:lnTo>
                      <a:pt x="19454" y="6302"/>
                    </a:lnTo>
                    <a:cubicBezTo>
                      <a:pt x="20008" y="5544"/>
                      <a:pt x="19455" y="4501"/>
                      <a:pt x="18541" y="4501"/>
                    </a:cubicBezTo>
                    <a:cubicBezTo>
                      <a:pt x="18516" y="4501"/>
                      <a:pt x="18491" y="4502"/>
                      <a:pt x="18465" y="4504"/>
                    </a:cubicBezTo>
                    <a:lnTo>
                      <a:pt x="13579" y="4773"/>
                    </a:lnTo>
                    <a:cubicBezTo>
                      <a:pt x="13553" y="4776"/>
                      <a:pt x="13527" y="4777"/>
                      <a:pt x="13501" y="4777"/>
                    </a:cubicBezTo>
                    <a:cubicBezTo>
                      <a:pt x="13168" y="4777"/>
                      <a:pt x="12842" y="4602"/>
                      <a:pt x="12620" y="4324"/>
                    </a:cubicBezTo>
                    <a:lnTo>
                      <a:pt x="9623" y="457"/>
                    </a:lnTo>
                    <a:cubicBezTo>
                      <a:pt x="9394" y="144"/>
                      <a:pt x="9064" y="0"/>
                      <a:pt x="873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824;p26"/>
              <p:cNvSpPr/>
              <p:nvPr/>
            </p:nvSpPr>
            <p:spPr>
              <a:xfrm>
                <a:off x="1446401" y="1881996"/>
                <a:ext cx="168825" cy="167027"/>
              </a:xfrm>
              <a:custGeom>
                <a:avLst/>
                <a:gdLst/>
                <a:ahLst/>
                <a:cxnLst/>
                <a:rect l="l" t="t" r="r" b="b"/>
                <a:pathLst>
                  <a:path w="9016" h="8920" extrusionOk="0">
                    <a:moveTo>
                      <a:pt x="5201" y="0"/>
                    </a:moveTo>
                    <a:cubicBezTo>
                      <a:pt x="5057" y="0"/>
                      <a:pt x="4915" y="58"/>
                      <a:pt x="4819" y="177"/>
                    </a:cubicBezTo>
                    <a:lnTo>
                      <a:pt x="3381" y="1885"/>
                    </a:lnTo>
                    <a:cubicBezTo>
                      <a:pt x="3281" y="2010"/>
                      <a:pt x="3160" y="2073"/>
                      <a:pt x="3018" y="2073"/>
                    </a:cubicBezTo>
                    <a:cubicBezTo>
                      <a:pt x="2990" y="2073"/>
                      <a:pt x="2961" y="2070"/>
                      <a:pt x="2931" y="2065"/>
                    </a:cubicBezTo>
                    <a:lnTo>
                      <a:pt x="713" y="1855"/>
                    </a:lnTo>
                    <a:cubicBezTo>
                      <a:pt x="700" y="1854"/>
                      <a:pt x="688" y="1854"/>
                      <a:pt x="676" y="1854"/>
                    </a:cubicBezTo>
                    <a:cubicBezTo>
                      <a:pt x="276" y="1854"/>
                      <a:pt x="1" y="2316"/>
                      <a:pt x="233" y="2665"/>
                    </a:cubicBezTo>
                    <a:lnTo>
                      <a:pt x="1402" y="4523"/>
                    </a:lnTo>
                    <a:cubicBezTo>
                      <a:pt x="1492" y="4673"/>
                      <a:pt x="1522" y="4853"/>
                      <a:pt x="1462" y="5003"/>
                    </a:cubicBezTo>
                    <a:lnTo>
                      <a:pt x="563" y="7071"/>
                    </a:lnTo>
                    <a:cubicBezTo>
                      <a:pt x="428" y="7395"/>
                      <a:pt x="707" y="7743"/>
                      <a:pt x="1048" y="7743"/>
                    </a:cubicBezTo>
                    <a:cubicBezTo>
                      <a:pt x="1086" y="7743"/>
                      <a:pt x="1124" y="7739"/>
                      <a:pt x="1163" y="7730"/>
                    </a:cubicBezTo>
                    <a:lnTo>
                      <a:pt x="3321" y="7191"/>
                    </a:lnTo>
                    <a:cubicBezTo>
                      <a:pt x="3363" y="7184"/>
                      <a:pt x="3404" y="7180"/>
                      <a:pt x="3443" y="7180"/>
                    </a:cubicBezTo>
                    <a:cubicBezTo>
                      <a:pt x="3571" y="7180"/>
                      <a:pt x="3686" y="7219"/>
                      <a:pt x="3800" y="7311"/>
                    </a:cubicBezTo>
                    <a:lnTo>
                      <a:pt x="5449" y="8779"/>
                    </a:lnTo>
                    <a:cubicBezTo>
                      <a:pt x="5555" y="8876"/>
                      <a:pt x="5679" y="8919"/>
                      <a:pt x="5801" y="8919"/>
                    </a:cubicBezTo>
                    <a:cubicBezTo>
                      <a:pt x="6057" y="8919"/>
                      <a:pt x="6298" y="8725"/>
                      <a:pt x="6318" y="8420"/>
                    </a:cubicBezTo>
                    <a:lnTo>
                      <a:pt x="6468" y="6202"/>
                    </a:lnTo>
                    <a:cubicBezTo>
                      <a:pt x="6498" y="6052"/>
                      <a:pt x="6588" y="5872"/>
                      <a:pt x="6738" y="5782"/>
                    </a:cubicBezTo>
                    <a:lnTo>
                      <a:pt x="8656" y="4673"/>
                    </a:lnTo>
                    <a:cubicBezTo>
                      <a:pt x="9016" y="4463"/>
                      <a:pt x="8956" y="3894"/>
                      <a:pt x="8566" y="3744"/>
                    </a:cubicBezTo>
                    <a:lnTo>
                      <a:pt x="6498" y="2934"/>
                    </a:lnTo>
                    <a:cubicBezTo>
                      <a:pt x="6348" y="2844"/>
                      <a:pt x="6228" y="2725"/>
                      <a:pt x="6198" y="2545"/>
                    </a:cubicBezTo>
                    <a:lnTo>
                      <a:pt x="5719" y="387"/>
                    </a:lnTo>
                    <a:cubicBezTo>
                      <a:pt x="5646" y="133"/>
                      <a:pt x="5421" y="0"/>
                      <a:pt x="52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825;p26"/>
              <p:cNvSpPr/>
              <p:nvPr/>
            </p:nvSpPr>
            <p:spPr>
              <a:xfrm>
                <a:off x="977621" y="2193655"/>
                <a:ext cx="122368" cy="119671"/>
              </a:xfrm>
              <a:custGeom>
                <a:avLst/>
                <a:gdLst/>
                <a:ahLst/>
                <a:cxnLst/>
                <a:rect l="l" t="t" r="r" b="b"/>
                <a:pathLst>
                  <a:path w="6535" h="6391" extrusionOk="0">
                    <a:moveTo>
                      <a:pt x="2171" y="1"/>
                    </a:moveTo>
                    <a:cubicBezTo>
                      <a:pt x="1989" y="1"/>
                      <a:pt x="1820" y="138"/>
                      <a:pt x="1799" y="348"/>
                    </a:cubicBezTo>
                    <a:lnTo>
                      <a:pt x="1769" y="1937"/>
                    </a:lnTo>
                    <a:cubicBezTo>
                      <a:pt x="1769" y="2087"/>
                      <a:pt x="1709" y="2177"/>
                      <a:pt x="1589" y="2267"/>
                    </a:cubicBezTo>
                    <a:lnTo>
                      <a:pt x="270" y="3136"/>
                    </a:lnTo>
                    <a:cubicBezTo>
                      <a:pt x="0" y="3316"/>
                      <a:pt x="60" y="3705"/>
                      <a:pt x="360" y="3795"/>
                    </a:cubicBezTo>
                    <a:lnTo>
                      <a:pt x="1859" y="4335"/>
                    </a:lnTo>
                    <a:cubicBezTo>
                      <a:pt x="1948" y="4365"/>
                      <a:pt x="2038" y="4455"/>
                      <a:pt x="2068" y="4575"/>
                    </a:cubicBezTo>
                    <a:lnTo>
                      <a:pt x="2518" y="6103"/>
                    </a:lnTo>
                    <a:cubicBezTo>
                      <a:pt x="2554" y="6286"/>
                      <a:pt x="2713" y="6390"/>
                      <a:pt x="2872" y="6390"/>
                    </a:cubicBezTo>
                    <a:cubicBezTo>
                      <a:pt x="2974" y="6390"/>
                      <a:pt x="3077" y="6347"/>
                      <a:pt x="3147" y="6253"/>
                    </a:cubicBezTo>
                    <a:lnTo>
                      <a:pt x="4107" y="4964"/>
                    </a:lnTo>
                    <a:cubicBezTo>
                      <a:pt x="4197" y="4874"/>
                      <a:pt x="4316" y="4814"/>
                      <a:pt x="4436" y="4814"/>
                    </a:cubicBezTo>
                    <a:lnTo>
                      <a:pt x="6025" y="4904"/>
                    </a:lnTo>
                    <a:cubicBezTo>
                      <a:pt x="6325" y="4904"/>
                      <a:pt x="6535" y="4575"/>
                      <a:pt x="6355" y="4305"/>
                    </a:cubicBezTo>
                    <a:lnTo>
                      <a:pt x="5455" y="3016"/>
                    </a:lnTo>
                    <a:cubicBezTo>
                      <a:pt x="5366" y="2896"/>
                      <a:pt x="5366" y="2776"/>
                      <a:pt x="5395" y="2656"/>
                    </a:cubicBezTo>
                    <a:lnTo>
                      <a:pt x="5965" y="1158"/>
                    </a:lnTo>
                    <a:cubicBezTo>
                      <a:pt x="6044" y="921"/>
                      <a:pt x="5869" y="662"/>
                      <a:pt x="5623" y="662"/>
                    </a:cubicBezTo>
                    <a:cubicBezTo>
                      <a:pt x="5589" y="662"/>
                      <a:pt x="5552" y="667"/>
                      <a:pt x="5515" y="678"/>
                    </a:cubicBezTo>
                    <a:lnTo>
                      <a:pt x="3987" y="1128"/>
                    </a:lnTo>
                    <a:cubicBezTo>
                      <a:pt x="3943" y="1139"/>
                      <a:pt x="3899" y="1146"/>
                      <a:pt x="3855" y="1146"/>
                    </a:cubicBezTo>
                    <a:cubicBezTo>
                      <a:pt x="3779" y="1146"/>
                      <a:pt x="3703" y="1125"/>
                      <a:pt x="3627" y="1068"/>
                    </a:cubicBezTo>
                    <a:lnTo>
                      <a:pt x="2398" y="79"/>
                    </a:lnTo>
                    <a:cubicBezTo>
                      <a:pt x="2327" y="25"/>
                      <a:pt x="2248" y="1"/>
                      <a:pt x="217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826;p26"/>
              <p:cNvSpPr/>
              <p:nvPr/>
            </p:nvSpPr>
            <p:spPr>
              <a:xfrm>
                <a:off x="656693" y="3048357"/>
                <a:ext cx="776133" cy="1786983"/>
              </a:xfrm>
              <a:custGeom>
                <a:avLst/>
                <a:gdLst/>
                <a:ahLst/>
                <a:cxnLst/>
                <a:rect l="l" t="t" r="r" b="b"/>
                <a:pathLst>
                  <a:path w="41449" h="95433" extrusionOk="0">
                    <a:moveTo>
                      <a:pt x="19744" y="1"/>
                    </a:moveTo>
                    <a:cubicBezTo>
                      <a:pt x="18965" y="1"/>
                      <a:pt x="18184" y="421"/>
                      <a:pt x="17799" y="1253"/>
                    </a:cubicBezTo>
                    <a:lnTo>
                      <a:pt x="653" y="39051"/>
                    </a:lnTo>
                    <a:cubicBezTo>
                      <a:pt x="0" y="40447"/>
                      <a:pt x="1024" y="42019"/>
                      <a:pt x="2558" y="42019"/>
                    </a:cubicBezTo>
                    <a:cubicBezTo>
                      <a:pt x="2573" y="42019"/>
                      <a:pt x="2587" y="42019"/>
                      <a:pt x="2602" y="42018"/>
                    </a:cubicBezTo>
                    <a:lnTo>
                      <a:pt x="13662" y="41719"/>
                    </a:lnTo>
                    <a:lnTo>
                      <a:pt x="14262" y="95432"/>
                    </a:lnTo>
                    <a:lnTo>
                      <a:pt x="29578" y="95432"/>
                    </a:lnTo>
                    <a:lnTo>
                      <a:pt x="28949" y="41329"/>
                    </a:lnTo>
                    <a:lnTo>
                      <a:pt x="38930" y="41059"/>
                    </a:lnTo>
                    <a:cubicBezTo>
                      <a:pt x="40489" y="41029"/>
                      <a:pt x="41448" y="39381"/>
                      <a:pt x="40729" y="38002"/>
                    </a:cubicBezTo>
                    <a:lnTo>
                      <a:pt x="21605" y="1133"/>
                    </a:lnTo>
                    <a:cubicBezTo>
                      <a:pt x="21212" y="376"/>
                      <a:pt x="20479" y="1"/>
                      <a:pt x="197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827;p26"/>
              <p:cNvSpPr/>
              <p:nvPr/>
            </p:nvSpPr>
            <p:spPr>
              <a:xfrm>
                <a:off x="2911408" y="1972552"/>
                <a:ext cx="939358" cy="3219820"/>
              </a:xfrm>
              <a:custGeom>
                <a:avLst/>
                <a:gdLst/>
                <a:ahLst/>
                <a:cxnLst/>
                <a:rect l="l" t="t" r="r" b="b"/>
                <a:pathLst>
                  <a:path w="50166" h="171953" extrusionOk="0">
                    <a:moveTo>
                      <a:pt x="23863" y="0"/>
                    </a:moveTo>
                    <a:cubicBezTo>
                      <a:pt x="22924" y="0"/>
                      <a:pt x="21986" y="503"/>
                      <a:pt x="21540" y="1489"/>
                    </a:cubicBezTo>
                    <a:lnTo>
                      <a:pt x="768" y="47259"/>
                    </a:lnTo>
                    <a:cubicBezTo>
                      <a:pt x="0" y="48942"/>
                      <a:pt x="1239" y="50858"/>
                      <a:pt x="3081" y="50858"/>
                    </a:cubicBezTo>
                    <a:cubicBezTo>
                      <a:pt x="3109" y="50858"/>
                      <a:pt x="3137" y="50857"/>
                      <a:pt x="3166" y="50856"/>
                    </a:cubicBezTo>
                    <a:lnTo>
                      <a:pt x="16534" y="50497"/>
                    </a:lnTo>
                    <a:lnTo>
                      <a:pt x="17883" y="171952"/>
                    </a:lnTo>
                    <a:lnTo>
                      <a:pt x="36467" y="171952"/>
                    </a:lnTo>
                    <a:lnTo>
                      <a:pt x="34998" y="50017"/>
                    </a:lnTo>
                    <a:lnTo>
                      <a:pt x="47078" y="49687"/>
                    </a:lnTo>
                    <a:cubicBezTo>
                      <a:pt x="48966" y="49657"/>
                      <a:pt x="50165" y="47649"/>
                      <a:pt x="49296" y="45971"/>
                    </a:cubicBezTo>
                    <a:lnTo>
                      <a:pt x="26126" y="1369"/>
                    </a:lnTo>
                    <a:cubicBezTo>
                      <a:pt x="25645" y="451"/>
                      <a:pt x="24753" y="0"/>
                      <a:pt x="2386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828;p26"/>
              <p:cNvSpPr/>
              <p:nvPr/>
            </p:nvSpPr>
            <p:spPr>
              <a:xfrm>
                <a:off x="1626442" y="3637577"/>
                <a:ext cx="1363330" cy="1544064"/>
              </a:xfrm>
              <a:custGeom>
                <a:avLst/>
                <a:gdLst/>
                <a:ahLst/>
                <a:cxnLst/>
                <a:rect l="l" t="t" r="r" b="b"/>
                <a:pathLst>
                  <a:path w="72808" h="82460" extrusionOk="0">
                    <a:moveTo>
                      <a:pt x="35010" y="0"/>
                    </a:moveTo>
                    <a:cubicBezTo>
                      <a:pt x="35010" y="0"/>
                      <a:pt x="14808" y="1799"/>
                      <a:pt x="0" y="7584"/>
                    </a:cubicBezTo>
                    <a:lnTo>
                      <a:pt x="4526" y="73018"/>
                    </a:lnTo>
                    <a:lnTo>
                      <a:pt x="1109" y="82460"/>
                    </a:lnTo>
                    <a:lnTo>
                      <a:pt x="57251" y="82460"/>
                    </a:lnTo>
                    <a:lnTo>
                      <a:pt x="56352" y="79192"/>
                    </a:lnTo>
                    <a:lnTo>
                      <a:pt x="72808" y="13669"/>
                    </a:lnTo>
                    <a:cubicBezTo>
                      <a:pt x="72808" y="13669"/>
                      <a:pt x="60009" y="2728"/>
                      <a:pt x="350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829;p26"/>
              <p:cNvSpPr/>
              <p:nvPr/>
            </p:nvSpPr>
            <p:spPr>
              <a:xfrm>
                <a:off x="2091721" y="3588180"/>
                <a:ext cx="409759" cy="1486821"/>
              </a:xfrm>
              <a:custGeom>
                <a:avLst/>
                <a:gdLst/>
                <a:ahLst/>
                <a:cxnLst/>
                <a:rect l="l" t="t" r="r" b="b"/>
                <a:pathLst>
                  <a:path w="21883" h="79403" extrusionOk="0">
                    <a:moveTo>
                      <a:pt x="7075" y="1"/>
                    </a:moveTo>
                    <a:lnTo>
                      <a:pt x="2878" y="6445"/>
                    </a:lnTo>
                    <a:cubicBezTo>
                      <a:pt x="2878" y="6445"/>
                      <a:pt x="1" y="53175"/>
                      <a:pt x="8184" y="79402"/>
                    </a:cubicBezTo>
                    <a:cubicBezTo>
                      <a:pt x="16487" y="52725"/>
                      <a:pt x="21882" y="8304"/>
                      <a:pt x="21882" y="8304"/>
                    </a:cubicBezTo>
                    <a:lnTo>
                      <a:pt x="19184" y="1349"/>
                    </a:lnTo>
                    <a:lnTo>
                      <a:pt x="707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830;p26"/>
              <p:cNvSpPr/>
              <p:nvPr/>
            </p:nvSpPr>
            <p:spPr>
              <a:xfrm>
                <a:off x="2163568" y="3730752"/>
                <a:ext cx="131918" cy="133584"/>
              </a:xfrm>
              <a:custGeom>
                <a:avLst/>
                <a:gdLst/>
                <a:ahLst/>
                <a:cxnLst/>
                <a:rect l="l" t="t" r="r" b="b"/>
                <a:pathLst>
                  <a:path w="7045" h="7134" fill="none" extrusionOk="0">
                    <a:moveTo>
                      <a:pt x="7045" y="5006"/>
                    </a:moveTo>
                    <a:lnTo>
                      <a:pt x="3448" y="7134"/>
                    </a:lnTo>
                    <a:lnTo>
                      <a:pt x="1" y="0"/>
                    </a:lnTo>
                  </a:path>
                </a:pathLst>
              </a:custGeom>
              <a:noFill/>
              <a:ln w="13500" cap="flat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831;p26"/>
              <p:cNvSpPr/>
              <p:nvPr/>
            </p:nvSpPr>
            <p:spPr>
              <a:xfrm>
                <a:off x="2406039" y="3818872"/>
                <a:ext cx="73552" cy="65126"/>
              </a:xfrm>
              <a:custGeom>
                <a:avLst/>
                <a:gdLst/>
                <a:ahLst/>
                <a:cxnLst/>
                <a:rect l="l" t="t" r="r" b="b"/>
                <a:pathLst>
                  <a:path w="3928" h="3478" fill="none" extrusionOk="0">
                    <a:moveTo>
                      <a:pt x="1" y="1529"/>
                    </a:moveTo>
                    <a:lnTo>
                      <a:pt x="1469" y="3477"/>
                    </a:lnTo>
                    <a:lnTo>
                      <a:pt x="3927" y="0"/>
                    </a:lnTo>
                  </a:path>
                </a:pathLst>
              </a:custGeom>
              <a:noFill/>
              <a:ln w="13500" cap="flat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832;p26"/>
              <p:cNvSpPr/>
              <p:nvPr/>
            </p:nvSpPr>
            <p:spPr>
              <a:xfrm>
                <a:off x="2150105" y="3788650"/>
                <a:ext cx="263817" cy="1286351"/>
              </a:xfrm>
              <a:custGeom>
                <a:avLst/>
                <a:gdLst/>
                <a:ahLst/>
                <a:cxnLst/>
                <a:rect l="l" t="t" r="r" b="b"/>
                <a:pathLst>
                  <a:path w="14089" h="68697" extrusionOk="0">
                    <a:moveTo>
                      <a:pt x="10879" y="0"/>
                    </a:moveTo>
                    <a:cubicBezTo>
                      <a:pt x="10614" y="0"/>
                      <a:pt x="10347" y="67"/>
                      <a:pt x="10102" y="205"/>
                    </a:cubicBezTo>
                    <a:lnTo>
                      <a:pt x="7044" y="2004"/>
                    </a:lnTo>
                    <a:lnTo>
                      <a:pt x="8603" y="6110"/>
                    </a:lnTo>
                    <a:cubicBezTo>
                      <a:pt x="7554" y="9797"/>
                      <a:pt x="3148" y="26013"/>
                      <a:pt x="0" y="37553"/>
                    </a:cubicBezTo>
                    <a:cubicBezTo>
                      <a:pt x="780" y="48554"/>
                      <a:pt x="2278" y="59794"/>
                      <a:pt x="5066" y="68696"/>
                    </a:cubicBezTo>
                    <a:cubicBezTo>
                      <a:pt x="7374" y="61293"/>
                      <a:pt x="9442" y="52540"/>
                      <a:pt x="11241" y="43728"/>
                    </a:cubicBezTo>
                    <a:cubicBezTo>
                      <a:pt x="11750" y="26852"/>
                      <a:pt x="11930" y="6590"/>
                      <a:pt x="11930" y="6590"/>
                    </a:cubicBezTo>
                    <a:lnTo>
                      <a:pt x="14088" y="3293"/>
                    </a:lnTo>
                    <a:lnTo>
                      <a:pt x="12140" y="625"/>
                    </a:lnTo>
                    <a:cubicBezTo>
                      <a:pt x="11831" y="219"/>
                      <a:pt x="11360" y="0"/>
                      <a:pt x="108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833;p26"/>
              <p:cNvSpPr/>
              <p:nvPr/>
            </p:nvSpPr>
            <p:spPr>
              <a:xfrm>
                <a:off x="2282004" y="3681918"/>
                <a:ext cx="426012" cy="1393084"/>
              </a:xfrm>
              <a:custGeom>
                <a:avLst/>
                <a:gdLst/>
                <a:ahLst/>
                <a:cxnLst/>
                <a:rect l="l" t="t" r="r" b="b"/>
                <a:pathLst>
                  <a:path w="22751" h="74397" fill="none" extrusionOk="0">
                    <a:moveTo>
                      <a:pt x="13099" y="0"/>
                    </a:moveTo>
                    <a:lnTo>
                      <a:pt x="22751" y="13519"/>
                    </a:lnTo>
                    <a:lnTo>
                      <a:pt x="12469" y="31713"/>
                    </a:lnTo>
                    <a:lnTo>
                      <a:pt x="18015" y="41605"/>
                    </a:lnTo>
                    <a:cubicBezTo>
                      <a:pt x="18015" y="41605"/>
                      <a:pt x="4916" y="67622"/>
                      <a:pt x="0" y="74396"/>
                    </a:cubicBezTo>
                  </a:path>
                </a:pathLst>
              </a:custGeom>
              <a:noFill/>
              <a:ln w="12000" cap="rnd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834;p26"/>
              <p:cNvSpPr/>
              <p:nvPr/>
            </p:nvSpPr>
            <p:spPr>
              <a:xfrm>
                <a:off x="2123160" y="3048544"/>
                <a:ext cx="473724" cy="430207"/>
              </a:xfrm>
              <a:custGeom>
                <a:avLst/>
                <a:gdLst/>
                <a:ahLst/>
                <a:cxnLst/>
                <a:rect l="l" t="t" r="r" b="b"/>
                <a:pathLst>
                  <a:path w="25299" h="22975" extrusionOk="0">
                    <a:moveTo>
                      <a:pt x="8363" y="0"/>
                    </a:moveTo>
                    <a:cubicBezTo>
                      <a:pt x="8229" y="0"/>
                      <a:pt x="8089" y="5"/>
                      <a:pt x="7944" y="14"/>
                    </a:cubicBezTo>
                    <a:cubicBezTo>
                      <a:pt x="3268" y="374"/>
                      <a:pt x="1" y="7898"/>
                      <a:pt x="6385" y="10445"/>
                    </a:cubicBezTo>
                    <a:lnTo>
                      <a:pt x="17026" y="22975"/>
                    </a:lnTo>
                    <a:cubicBezTo>
                      <a:pt x="17026" y="22975"/>
                      <a:pt x="23500" y="21326"/>
                      <a:pt x="24699" y="16560"/>
                    </a:cubicBezTo>
                    <a:cubicBezTo>
                      <a:pt x="25299" y="14252"/>
                      <a:pt x="22931" y="12753"/>
                      <a:pt x="22931" y="12753"/>
                    </a:cubicBezTo>
                    <a:cubicBezTo>
                      <a:pt x="22931" y="12753"/>
                      <a:pt x="25119" y="9936"/>
                      <a:pt x="22151" y="7088"/>
                    </a:cubicBezTo>
                    <a:cubicBezTo>
                      <a:pt x="20173" y="5200"/>
                      <a:pt x="16157" y="4271"/>
                      <a:pt x="13699" y="3851"/>
                    </a:cubicBezTo>
                    <a:cubicBezTo>
                      <a:pt x="12680" y="3671"/>
                      <a:pt x="11810" y="2952"/>
                      <a:pt x="11451" y="1963"/>
                    </a:cubicBezTo>
                    <a:cubicBezTo>
                      <a:pt x="11142" y="1008"/>
                      <a:pt x="10359" y="0"/>
                      <a:pt x="836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835;p26"/>
              <p:cNvSpPr/>
              <p:nvPr/>
            </p:nvSpPr>
            <p:spPr>
              <a:xfrm>
                <a:off x="2170309" y="3244127"/>
                <a:ext cx="331077" cy="535460"/>
              </a:xfrm>
              <a:custGeom>
                <a:avLst/>
                <a:gdLst/>
                <a:ahLst/>
                <a:cxnLst/>
                <a:rect l="l" t="t" r="r" b="b"/>
                <a:pathLst>
                  <a:path w="17681" h="28596" extrusionOk="0">
                    <a:moveTo>
                      <a:pt x="3867" y="0"/>
                    </a:moveTo>
                    <a:lnTo>
                      <a:pt x="3058" y="4856"/>
                    </a:lnTo>
                    <a:cubicBezTo>
                      <a:pt x="3058" y="4856"/>
                      <a:pt x="780" y="7194"/>
                      <a:pt x="420" y="10372"/>
                    </a:cubicBezTo>
                    <a:cubicBezTo>
                      <a:pt x="0" y="14028"/>
                      <a:pt x="2308" y="15737"/>
                      <a:pt x="2308" y="15737"/>
                    </a:cubicBezTo>
                    <a:lnTo>
                      <a:pt x="2488" y="21492"/>
                    </a:lnTo>
                    <a:cubicBezTo>
                      <a:pt x="2518" y="22091"/>
                      <a:pt x="2488" y="22691"/>
                      <a:pt x="2458" y="23290"/>
                    </a:cubicBezTo>
                    <a:cubicBezTo>
                      <a:pt x="2398" y="24429"/>
                      <a:pt x="2758" y="25538"/>
                      <a:pt x="3477" y="26438"/>
                    </a:cubicBezTo>
                    <a:lnTo>
                      <a:pt x="5186" y="28596"/>
                    </a:lnTo>
                    <a:lnTo>
                      <a:pt x="10521" y="26887"/>
                    </a:lnTo>
                    <a:cubicBezTo>
                      <a:pt x="12679" y="26228"/>
                      <a:pt x="14208" y="24280"/>
                      <a:pt x="14358" y="22031"/>
                    </a:cubicBezTo>
                    <a:lnTo>
                      <a:pt x="13399" y="13819"/>
                    </a:lnTo>
                    <a:lnTo>
                      <a:pt x="13399" y="13819"/>
                    </a:lnTo>
                    <a:cubicBezTo>
                      <a:pt x="13399" y="13819"/>
                      <a:pt x="13541" y="13837"/>
                      <a:pt x="13773" y="13837"/>
                    </a:cubicBezTo>
                    <a:cubicBezTo>
                      <a:pt x="14478" y="13837"/>
                      <a:pt x="16011" y="13667"/>
                      <a:pt x="16846" y="12290"/>
                    </a:cubicBezTo>
                    <a:cubicBezTo>
                      <a:pt x="17680" y="10899"/>
                      <a:pt x="17260" y="8972"/>
                      <a:pt x="15642" y="8972"/>
                    </a:cubicBezTo>
                    <a:cubicBezTo>
                      <a:pt x="15167" y="8972"/>
                      <a:pt x="14589" y="9138"/>
                      <a:pt x="13908" y="9532"/>
                    </a:cubicBezTo>
                    <a:cubicBezTo>
                      <a:pt x="13908" y="7524"/>
                      <a:pt x="14598" y="5576"/>
                      <a:pt x="15827" y="4017"/>
                    </a:cubicBezTo>
                    <a:lnTo>
                      <a:pt x="15827" y="4017"/>
                    </a:lnTo>
                    <a:cubicBezTo>
                      <a:pt x="15367" y="4067"/>
                      <a:pt x="14917" y="4091"/>
                      <a:pt x="14487" y="4091"/>
                    </a:cubicBezTo>
                    <a:cubicBezTo>
                      <a:pt x="10798" y="4091"/>
                      <a:pt x="8517" y="2354"/>
                      <a:pt x="12919" y="690"/>
                    </a:cubicBezTo>
                    <a:lnTo>
                      <a:pt x="12919" y="690"/>
                    </a:lnTo>
                    <a:cubicBezTo>
                      <a:pt x="11551" y="888"/>
                      <a:pt x="10345" y="965"/>
                      <a:pt x="9298" y="965"/>
                    </a:cubicBezTo>
                    <a:cubicBezTo>
                      <a:pt x="5597" y="965"/>
                      <a:pt x="3867" y="0"/>
                      <a:pt x="3867" y="0"/>
                    </a:cubicBezTo>
                    <a:close/>
                  </a:path>
                </a:pathLst>
              </a:custGeom>
              <a:solidFill>
                <a:srgbClr val="CE79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836;p26"/>
              <p:cNvSpPr/>
              <p:nvPr/>
            </p:nvSpPr>
            <p:spPr>
              <a:xfrm>
                <a:off x="2212965" y="3538222"/>
                <a:ext cx="143696" cy="68608"/>
              </a:xfrm>
              <a:custGeom>
                <a:avLst/>
                <a:gdLst/>
                <a:ahLst/>
                <a:cxnLst/>
                <a:rect l="l" t="t" r="r" b="b"/>
                <a:pathLst>
                  <a:path w="7674" h="3664" extrusionOk="0">
                    <a:moveTo>
                      <a:pt x="0" y="1"/>
                    </a:moveTo>
                    <a:lnTo>
                      <a:pt x="120" y="3388"/>
                    </a:lnTo>
                    <a:cubicBezTo>
                      <a:pt x="912" y="3581"/>
                      <a:pt x="1632" y="3663"/>
                      <a:pt x="2285" y="3663"/>
                    </a:cubicBezTo>
                    <a:cubicBezTo>
                      <a:pt x="6198" y="3663"/>
                      <a:pt x="7674" y="691"/>
                      <a:pt x="7674" y="690"/>
                    </a:cubicBezTo>
                    <a:lnTo>
                      <a:pt x="7674" y="690"/>
                    </a:lnTo>
                    <a:cubicBezTo>
                      <a:pt x="6774" y="1201"/>
                      <a:pt x="5602" y="1441"/>
                      <a:pt x="4422" y="1441"/>
                    </a:cubicBezTo>
                    <a:cubicBezTo>
                      <a:pt x="2693" y="1441"/>
                      <a:pt x="944" y="927"/>
                      <a:pt x="0" y="1"/>
                    </a:cubicBezTo>
                    <a:close/>
                  </a:path>
                </a:pathLst>
              </a:custGeom>
              <a:solidFill>
                <a:srgbClr val="CA40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837;p26"/>
              <p:cNvSpPr/>
              <p:nvPr/>
            </p:nvSpPr>
            <p:spPr>
              <a:xfrm>
                <a:off x="1235239" y="2019475"/>
                <a:ext cx="366523" cy="596054"/>
              </a:xfrm>
              <a:custGeom>
                <a:avLst/>
                <a:gdLst/>
                <a:ahLst/>
                <a:cxnLst/>
                <a:rect l="l" t="t" r="r" b="b"/>
                <a:pathLst>
                  <a:path w="19574" h="31832" extrusionOk="0">
                    <a:moveTo>
                      <a:pt x="7017" y="0"/>
                    </a:moveTo>
                    <a:cubicBezTo>
                      <a:pt x="6937" y="0"/>
                      <a:pt x="6856" y="9"/>
                      <a:pt x="6774" y="29"/>
                    </a:cubicBezTo>
                    <a:cubicBezTo>
                      <a:pt x="6265" y="148"/>
                      <a:pt x="5905" y="658"/>
                      <a:pt x="5995" y="1198"/>
                    </a:cubicBezTo>
                    <a:lnTo>
                      <a:pt x="7434" y="10340"/>
                    </a:lnTo>
                    <a:lnTo>
                      <a:pt x="1739" y="12288"/>
                    </a:lnTo>
                    <a:cubicBezTo>
                      <a:pt x="660" y="12678"/>
                      <a:pt x="0" y="13727"/>
                      <a:pt x="150" y="14836"/>
                    </a:cubicBezTo>
                    <a:cubicBezTo>
                      <a:pt x="450" y="17474"/>
                      <a:pt x="1649" y="22090"/>
                      <a:pt x="6505" y="24098"/>
                    </a:cubicBezTo>
                    <a:lnTo>
                      <a:pt x="7374" y="31831"/>
                    </a:lnTo>
                    <a:lnTo>
                      <a:pt x="17865" y="29853"/>
                    </a:lnTo>
                    <a:lnTo>
                      <a:pt x="15167" y="21820"/>
                    </a:lnTo>
                    <a:cubicBezTo>
                      <a:pt x="15587" y="20021"/>
                      <a:pt x="15917" y="18223"/>
                      <a:pt x="16096" y="16395"/>
                    </a:cubicBezTo>
                    <a:lnTo>
                      <a:pt x="19573" y="9980"/>
                    </a:lnTo>
                    <a:lnTo>
                      <a:pt x="18464" y="9800"/>
                    </a:lnTo>
                    <a:cubicBezTo>
                      <a:pt x="18350" y="9785"/>
                      <a:pt x="18236" y="9777"/>
                      <a:pt x="18122" y="9777"/>
                    </a:cubicBezTo>
                    <a:cubicBezTo>
                      <a:pt x="17343" y="9777"/>
                      <a:pt x="16597" y="10131"/>
                      <a:pt x="16126" y="10759"/>
                    </a:cubicBezTo>
                    <a:lnTo>
                      <a:pt x="13339" y="14596"/>
                    </a:lnTo>
                    <a:lnTo>
                      <a:pt x="7973" y="658"/>
                    </a:lnTo>
                    <a:cubicBezTo>
                      <a:pt x="7822" y="255"/>
                      <a:pt x="7438" y="0"/>
                      <a:pt x="7017" y="0"/>
                    </a:cubicBezTo>
                    <a:close/>
                  </a:path>
                </a:pathLst>
              </a:custGeom>
              <a:solidFill>
                <a:srgbClr val="CE79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838;p26"/>
              <p:cNvSpPr/>
              <p:nvPr/>
            </p:nvSpPr>
            <p:spPr>
              <a:xfrm>
                <a:off x="1383410" y="2291100"/>
                <a:ext cx="82521" cy="144257"/>
              </a:xfrm>
              <a:custGeom>
                <a:avLst/>
                <a:gdLst/>
                <a:ahLst/>
                <a:cxnLst/>
                <a:rect l="l" t="t" r="r" b="b"/>
                <a:pathLst>
                  <a:path w="4407" h="7704" fill="none" extrusionOk="0">
                    <a:moveTo>
                      <a:pt x="4407" y="0"/>
                    </a:moveTo>
                    <a:cubicBezTo>
                      <a:pt x="4407" y="0"/>
                      <a:pt x="0" y="2428"/>
                      <a:pt x="1319" y="7704"/>
                    </a:cubicBezTo>
                  </a:path>
                </a:pathLst>
              </a:custGeom>
              <a:noFill/>
              <a:ln w="15725" cap="flat" cmpd="sng">
                <a:solidFill>
                  <a:srgbClr val="A73C31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839;p26"/>
              <p:cNvSpPr/>
              <p:nvPr/>
            </p:nvSpPr>
            <p:spPr>
              <a:xfrm>
                <a:off x="1261623" y="2213072"/>
                <a:ext cx="138640" cy="168394"/>
              </a:xfrm>
              <a:custGeom>
                <a:avLst/>
                <a:gdLst/>
                <a:ahLst/>
                <a:cxnLst/>
                <a:rect l="l" t="t" r="r" b="b"/>
                <a:pathLst>
                  <a:path w="7404" h="8993" fill="none" extrusionOk="0">
                    <a:moveTo>
                      <a:pt x="6025" y="1"/>
                    </a:moveTo>
                    <a:lnTo>
                      <a:pt x="7104" y="4317"/>
                    </a:lnTo>
                    <a:cubicBezTo>
                      <a:pt x="7404" y="5486"/>
                      <a:pt x="6744" y="6655"/>
                      <a:pt x="5605" y="7045"/>
                    </a:cubicBezTo>
                    <a:lnTo>
                      <a:pt x="0" y="8993"/>
                    </a:lnTo>
                  </a:path>
                </a:pathLst>
              </a:custGeom>
              <a:noFill/>
              <a:ln w="15725" cap="flat" cmpd="sng">
                <a:solidFill>
                  <a:srgbClr val="A73C31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840;p26"/>
              <p:cNvSpPr/>
              <p:nvPr/>
            </p:nvSpPr>
            <p:spPr>
              <a:xfrm>
                <a:off x="1327853" y="2237209"/>
                <a:ext cx="30316" cy="111152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5936" fill="none" extrusionOk="0">
                    <a:moveTo>
                      <a:pt x="0" y="1"/>
                    </a:moveTo>
                    <a:lnTo>
                      <a:pt x="1619" y="5936"/>
                    </a:lnTo>
                  </a:path>
                </a:pathLst>
              </a:custGeom>
              <a:noFill/>
              <a:ln w="15725" cap="flat" cmpd="sng">
                <a:solidFill>
                  <a:srgbClr val="A73C31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841;p26"/>
              <p:cNvSpPr/>
              <p:nvPr/>
            </p:nvSpPr>
            <p:spPr>
              <a:xfrm>
                <a:off x="1279018" y="2255728"/>
                <a:ext cx="29754" cy="111152"/>
              </a:xfrm>
              <a:custGeom>
                <a:avLst/>
                <a:gdLst/>
                <a:ahLst/>
                <a:cxnLst/>
                <a:rect l="l" t="t" r="r" b="b"/>
                <a:pathLst>
                  <a:path w="1589" h="5936" fill="none" extrusionOk="0">
                    <a:moveTo>
                      <a:pt x="0" y="1"/>
                    </a:moveTo>
                    <a:lnTo>
                      <a:pt x="1589" y="5936"/>
                    </a:lnTo>
                  </a:path>
                </a:pathLst>
              </a:custGeom>
              <a:noFill/>
              <a:ln w="15725" cap="flat" cmpd="sng">
                <a:solidFill>
                  <a:srgbClr val="A73C31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842;p26"/>
              <p:cNvSpPr/>
              <p:nvPr/>
            </p:nvSpPr>
            <p:spPr>
              <a:xfrm>
                <a:off x="1346934" y="2466216"/>
                <a:ext cx="233501" cy="176258"/>
              </a:xfrm>
              <a:custGeom>
                <a:avLst/>
                <a:gdLst/>
                <a:ahLst/>
                <a:cxnLst/>
                <a:rect l="l" t="t" r="r" b="b"/>
                <a:pathLst>
                  <a:path w="12470" h="9413" extrusionOk="0">
                    <a:moveTo>
                      <a:pt x="10341" y="0"/>
                    </a:moveTo>
                    <a:lnTo>
                      <a:pt x="0" y="2308"/>
                    </a:lnTo>
                    <a:lnTo>
                      <a:pt x="1919" y="9412"/>
                    </a:lnTo>
                    <a:lnTo>
                      <a:pt x="12469" y="6984"/>
                    </a:lnTo>
                    <a:lnTo>
                      <a:pt x="10341" y="0"/>
                    </a:lnTo>
                    <a:close/>
                  </a:path>
                </a:pathLst>
              </a:custGeom>
              <a:solidFill>
                <a:srgbClr val="F8E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843;p26"/>
              <p:cNvSpPr/>
              <p:nvPr/>
            </p:nvSpPr>
            <p:spPr>
              <a:xfrm>
                <a:off x="2732134" y="4412679"/>
                <a:ext cx="79151" cy="496756"/>
              </a:xfrm>
              <a:custGeom>
                <a:avLst/>
                <a:gdLst/>
                <a:ahLst/>
                <a:cxnLst/>
                <a:rect l="l" t="t" r="r" b="b"/>
                <a:pathLst>
                  <a:path w="4227" h="26529" fill="none" extrusionOk="0">
                    <a:moveTo>
                      <a:pt x="1" y="26528"/>
                    </a:moveTo>
                    <a:lnTo>
                      <a:pt x="4227" y="1"/>
                    </a:lnTo>
                  </a:path>
                </a:pathLst>
              </a:custGeom>
              <a:noFill/>
              <a:ln w="12000" cap="rnd" cmpd="sng">
                <a:solidFill>
                  <a:srgbClr val="244C4B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844;p26"/>
              <p:cNvSpPr/>
              <p:nvPr/>
            </p:nvSpPr>
            <p:spPr>
              <a:xfrm>
                <a:off x="1265536" y="2516155"/>
                <a:ext cx="808808" cy="1936390"/>
              </a:xfrm>
              <a:custGeom>
                <a:avLst/>
                <a:gdLst/>
                <a:ahLst/>
                <a:cxnLst/>
                <a:rect l="l" t="t" r="r" b="b"/>
                <a:pathLst>
                  <a:path w="43194" h="103412" extrusionOk="0">
                    <a:moveTo>
                      <a:pt x="18285" y="1"/>
                    </a:moveTo>
                    <a:lnTo>
                      <a:pt x="3838" y="4017"/>
                    </a:lnTo>
                    <a:cubicBezTo>
                      <a:pt x="3838" y="4017"/>
                      <a:pt x="1" y="39057"/>
                      <a:pt x="5816" y="50567"/>
                    </a:cubicBezTo>
                    <a:cubicBezTo>
                      <a:pt x="12800" y="64505"/>
                      <a:pt x="21762" y="103412"/>
                      <a:pt x="21762" y="103412"/>
                    </a:cubicBezTo>
                    <a:lnTo>
                      <a:pt x="42504" y="93520"/>
                    </a:lnTo>
                    <a:cubicBezTo>
                      <a:pt x="43194" y="84198"/>
                      <a:pt x="33212" y="50328"/>
                      <a:pt x="33212" y="50328"/>
                    </a:cubicBezTo>
                    <a:lnTo>
                      <a:pt x="182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845;p26"/>
              <p:cNvSpPr/>
              <p:nvPr/>
            </p:nvSpPr>
            <p:spPr>
              <a:xfrm>
                <a:off x="1912691" y="3658905"/>
                <a:ext cx="303102" cy="1416097"/>
              </a:xfrm>
              <a:custGeom>
                <a:avLst/>
                <a:gdLst/>
                <a:ahLst/>
                <a:cxnLst/>
                <a:rect l="l" t="t" r="r" b="b"/>
                <a:pathLst>
                  <a:path w="16187" h="75626" fill="none" extrusionOk="0">
                    <a:moveTo>
                      <a:pt x="10701" y="0"/>
                    </a:moveTo>
                    <a:lnTo>
                      <a:pt x="780" y="10641"/>
                    </a:lnTo>
                    <a:lnTo>
                      <a:pt x="7554" y="31204"/>
                    </a:lnTo>
                    <a:lnTo>
                      <a:pt x="0" y="38427"/>
                    </a:lnTo>
                    <a:cubicBezTo>
                      <a:pt x="0" y="38427"/>
                      <a:pt x="11930" y="67293"/>
                      <a:pt x="16186" y="75625"/>
                    </a:cubicBezTo>
                  </a:path>
                </a:pathLst>
              </a:custGeom>
              <a:noFill/>
              <a:ln w="12000" cap="rnd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846;p26"/>
              <p:cNvSpPr/>
              <p:nvPr/>
            </p:nvSpPr>
            <p:spPr>
              <a:xfrm>
                <a:off x="2673207" y="3886769"/>
                <a:ext cx="608993" cy="1294871"/>
              </a:xfrm>
              <a:custGeom>
                <a:avLst/>
                <a:gdLst/>
                <a:ahLst/>
                <a:cxnLst/>
                <a:rect l="l" t="t" r="r" b="b"/>
                <a:pathLst>
                  <a:path w="32523" h="69152" extrusionOk="0">
                    <a:moveTo>
                      <a:pt x="16576" y="1"/>
                    </a:moveTo>
                    <a:lnTo>
                      <a:pt x="0" y="12410"/>
                    </a:lnTo>
                    <a:cubicBezTo>
                      <a:pt x="0" y="12410"/>
                      <a:pt x="3148" y="39267"/>
                      <a:pt x="3178" y="54884"/>
                    </a:cubicBezTo>
                    <a:cubicBezTo>
                      <a:pt x="3178" y="58601"/>
                      <a:pt x="4796" y="63726"/>
                      <a:pt x="7074" y="69152"/>
                    </a:cubicBezTo>
                    <a:lnTo>
                      <a:pt x="32522" y="69152"/>
                    </a:lnTo>
                    <a:lnTo>
                      <a:pt x="27756" y="42744"/>
                    </a:lnTo>
                    <a:cubicBezTo>
                      <a:pt x="27756" y="42744"/>
                      <a:pt x="21402" y="8004"/>
                      <a:pt x="1657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847;p26"/>
              <p:cNvSpPr/>
              <p:nvPr/>
            </p:nvSpPr>
            <p:spPr>
              <a:xfrm>
                <a:off x="1152737" y="4034753"/>
                <a:ext cx="560720" cy="737728"/>
              </a:xfrm>
              <a:custGeom>
                <a:avLst/>
                <a:gdLst/>
                <a:ahLst/>
                <a:cxnLst/>
                <a:rect l="l" t="t" r="r" b="b"/>
                <a:pathLst>
                  <a:path w="29945" h="39398" extrusionOk="0">
                    <a:moveTo>
                      <a:pt x="16643" y="1"/>
                    </a:moveTo>
                    <a:cubicBezTo>
                      <a:pt x="15116" y="1"/>
                      <a:pt x="13226" y="517"/>
                      <a:pt x="10911" y="1810"/>
                    </a:cubicBezTo>
                    <a:cubicBezTo>
                      <a:pt x="2848" y="2199"/>
                      <a:pt x="1319" y="9003"/>
                      <a:pt x="3417" y="16407"/>
                    </a:cubicBezTo>
                    <a:cubicBezTo>
                      <a:pt x="5216" y="22852"/>
                      <a:pt x="150" y="25789"/>
                      <a:pt x="90" y="30465"/>
                    </a:cubicBezTo>
                    <a:cubicBezTo>
                      <a:pt x="0" y="35141"/>
                      <a:pt x="4196" y="39397"/>
                      <a:pt x="4196" y="39397"/>
                    </a:cubicBezTo>
                    <a:lnTo>
                      <a:pt x="27906" y="25759"/>
                    </a:lnTo>
                    <a:cubicBezTo>
                      <a:pt x="27906" y="25759"/>
                      <a:pt x="29944" y="18445"/>
                      <a:pt x="28595" y="14758"/>
                    </a:cubicBezTo>
                    <a:cubicBezTo>
                      <a:pt x="27277" y="11102"/>
                      <a:pt x="23590" y="10862"/>
                      <a:pt x="22301" y="8764"/>
                    </a:cubicBezTo>
                    <a:cubicBezTo>
                      <a:pt x="20982" y="6665"/>
                      <a:pt x="22930" y="4897"/>
                      <a:pt x="20982" y="2169"/>
                    </a:cubicBezTo>
                    <a:cubicBezTo>
                      <a:pt x="20089" y="932"/>
                      <a:pt x="18693" y="1"/>
                      <a:pt x="1664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848;p26"/>
              <p:cNvSpPr/>
              <p:nvPr/>
            </p:nvSpPr>
            <p:spPr>
              <a:xfrm>
                <a:off x="1077518" y="4490538"/>
                <a:ext cx="843037" cy="657435"/>
              </a:xfrm>
              <a:custGeom>
                <a:avLst/>
                <a:gdLst/>
                <a:ahLst/>
                <a:cxnLst/>
                <a:rect l="l" t="t" r="r" b="b"/>
                <a:pathLst>
                  <a:path w="45022" h="35110" extrusionOk="0">
                    <a:moveTo>
                      <a:pt x="15512" y="1"/>
                    </a:moveTo>
                    <a:cubicBezTo>
                      <a:pt x="1366" y="1"/>
                      <a:pt x="1" y="2617"/>
                      <a:pt x="1" y="2617"/>
                    </a:cubicBezTo>
                    <a:lnTo>
                      <a:pt x="1829" y="35079"/>
                    </a:lnTo>
                    <a:lnTo>
                      <a:pt x="45022" y="35109"/>
                    </a:lnTo>
                    <a:cubicBezTo>
                      <a:pt x="45022" y="35109"/>
                      <a:pt x="43044" y="7803"/>
                      <a:pt x="37408" y="2947"/>
                    </a:cubicBezTo>
                    <a:cubicBezTo>
                      <a:pt x="34201" y="219"/>
                      <a:pt x="22661" y="189"/>
                      <a:pt x="22661" y="189"/>
                    </a:cubicBezTo>
                    <a:cubicBezTo>
                      <a:pt x="19974" y="58"/>
                      <a:pt x="17604" y="1"/>
                      <a:pt x="155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849;p26"/>
              <p:cNvSpPr/>
              <p:nvPr/>
            </p:nvSpPr>
            <p:spPr>
              <a:xfrm>
                <a:off x="1238048" y="4423914"/>
                <a:ext cx="418710" cy="336207"/>
              </a:xfrm>
              <a:custGeom>
                <a:avLst/>
                <a:gdLst/>
                <a:ahLst/>
                <a:cxnLst/>
                <a:rect l="l" t="t" r="r" b="b"/>
                <a:pathLst>
                  <a:path w="22361" h="17955" extrusionOk="0">
                    <a:moveTo>
                      <a:pt x="9442" y="0"/>
                    </a:moveTo>
                    <a:cubicBezTo>
                      <a:pt x="9442" y="0"/>
                      <a:pt x="4496" y="2728"/>
                      <a:pt x="2248" y="5066"/>
                    </a:cubicBezTo>
                    <a:cubicBezTo>
                      <a:pt x="0" y="7434"/>
                      <a:pt x="9442" y="10641"/>
                      <a:pt x="9442" y="10641"/>
                    </a:cubicBezTo>
                    <a:cubicBezTo>
                      <a:pt x="9442" y="10641"/>
                      <a:pt x="6445" y="12080"/>
                      <a:pt x="9442" y="13968"/>
                    </a:cubicBezTo>
                    <a:cubicBezTo>
                      <a:pt x="12439" y="15827"/>
                      <a:pt x="17145" y="15557"/>
                      <a:pt x="18494" y="17955"/>
                    </a:cubicBezTo>
                    <a:cubicBezTo>
                      <a:pt x="18494" y="17955"/>
                      <a:pt x="19933" y="15287"/>
                      <a:pt x="20862" y="13968"/>
                    </a:cubicBezTo>
                    <a:cubicBezTo>
                      <a:pt x="22211" y="12050"/>
                      <a:pt x="21162" y="10222"/>
                      <a:pt x="19483" y="9952"/>
                    </a:cubicBezTo>
                    <a:cubicBezTo>
                      <a:pt x="21552" y="7824"/>
                      <a:pt x="22361" y="5276"/>
                      <a:pt x="21162" y="4137"/>
                    </a:cubicBezTo>
                    <a:cubicBezTo>
                      <a:pt x="19993" y="2968"/>
                      <a:pt x="14118" y="1169"/>
                      <a:pt x="14118" y="1169"/>
                    </a:cubicBezTo>
                    <a:lnTo>
                      <a:pt x="944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850;p26"/>
              <p:cNvSpPr/>
              <p:nvPr/>
            </p:nvSpPr>
            <p:spPr>
              <a:xfrm>
                <a:off x="1737013" y="4707355"/>
                <a:ext cx="34248" cy="440618"/>
              </a:xfrm>
              <a:custGeom>
                <a:avLst/>
                <a:gdLst/>
                <a:ahLst/>
                <a:cxnLst/>
                <a:rect l="l" t="t" r="r" b="b"/>
                <a:pathLst>
                  <a:path w="1829" h="23531" fill="none" extrusionOk="0">
                    <a:moveTo>
                      <a:pt x="0" y="0"/>
                    </a:moveTo>
                    <a:lnTo>
                      <a:pt x="1829" y="16306"/>
                    </a:lnTo>
                    <a:lnTo>
                      <a:pt x="450" y="23530"/>
                    </a:lnTo>
                  </a:path>
                </a:pathLst>
              </a:custGeom>
              <a:noFill/>
              <a:ln w="12750" cap="flat" cmpd="sng">
                <a:solidFill>
                  <a:schemeClr val="accent4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851;p26"/>
              <p:cNvSpPr/>
              <p:nvPr/>
            </p:nvSpPr>
            <p:spPr>
              <a:xfrm>
                <a:off x="1499037" y="4722503"/>
                <a:ext cx="93176" cy="425469"/>
              </a:xfrm>
              <a:custGeom>
                <a:avLst/>
                <a:gdLst/>
                <a:ahLst/>
                <a:cxnLst/>
                <a:rect l="l" t="t" r="r" b="b"/>
                <a:pathLst>
                  <a:path w="4976" h="22722" fill="none" extrusionOk="0">
                    <a:moveTo>
                      <a:pt x="4197" y="1"/>
                    </a:moveTo>
                    <a:lnTo>
                      <a:pt x="4706" y="4617"/>
                    </a:lnTo>
                    <a:cubicBezTo>
                      <a:pt x="4976" y="6865"/>
                      <a:pt x="4676" y="9173"/>
                      <a:pt x="3867" y="11301"/>
                    </a:cubicBezTo>
                    <a:lnTo>
                      <a:pt x="0" y="22721"/>
                    </a:lnTo>
                  </a:path>
                </a:pathLst>
              </a:custGeom>
              <a:solidFill>
                <a:schemeClr val="accent4"/>
              </a:solidFill>
              <a:ln w="12750" cap="flat" cmpd="sng">
                <a:solidFill>
                  <a:schemeClr val="accent4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852;p26"/>
              <p:cNvSpPr/>
              <p:nvPr/>
            </p:nvSpPr>
            <p:spPr>
              <a:xfrm>
                <a:off x="1306544" y="4158993"/>
                <a:ext cx="279508" cy="530423"/>
              </a:xfrm>
              <a:custGeom>
                <a:avLst/>
                <a:gdLst/>
                <a:ahLst/>
                <a:cxnLst/>
                <a:rect l="l" t="t" r="r" b="b"/>
                <a:pathLst>
                  <a:path w="14927" h="28327" extrusionOk="0">
                    <a:moveTo>
                      <a:pt x="4046" y="0"/>
                    </a:moveTo>
                    <a:cubicBezTo>
                      <a:pt x="4046" y="1"/>
                      <a:pt x="4795" y="3508"/>
                      <a:pt x="3176" y="6265"/>
                    </a:cubicBezTo>
                    <a:cubicBezTo>
                      <a:pt x="3176" y="6265"/>
                      <a:pt x="2551" y="5803"/>
                      <a:pt x="1850" y="5803"/>
                    </a:cubicBezTo>
                    <a:cubicBezTo>
                      <a:pt x="1510" y="5803"/>
                      <a:pt x="1152" y="5912"/>
                      <a:pt x="838" y="6235"/>
                    </a:cubicBezTo>
                    <a:cubicBezTo>
                      <a:pt x="0" y="7073"/>
                      <a:pt x="797" y="9459"/>
                      <a:pt x="2627" y="9459"/>
                    </a:cubicBezTo>
                    <a:cubicBezTo>
                      <a:pt x="2957" y="9459"/>
                      <a:pt x="3322" y="9381"/>
                      <a:pt x="3716" y="9203"/>
                    </a:cubicBezTo>
                    <a:lnTo>
                      <a:pt x="4465" y="18075"/>
                    </a:lnTo>
                    <a:cubicBezTo>
                      <a:pt x="4465" y="18075"/>
                      <a:pt x="8931" y="26018"/>
                      <a:pt x="13577" y="28326"/>
                    </a:cubicBezTo>
                    <a:cubicBezTo>
                      <a:pt x="13577" y="28326"/>
                      <a:pt x="14926" y="18614"/>
                      <a:pt x="11899" y="16906"/>
                    </a:cubicBezTo>
                    <a:lnTo>
                      <a:pt x="11749" y="10312"/>
                    </a:lnTo>
                    <a:cubicBezTo>
                      <a:pt x="11749" y="10312"/>
                      <a:pt x="13248" y="9412"/>
                      <a:pt x="13308" y="7764"/>
                    </a:cubicBezTo>
                    <a:cubicBezTo>
                      <a:pt x="13368" y="6085"/>
                      <a:pt x="11659" y="4407"/>
                      <a:pt x="11299" y="2998"/>
                    </a:cubicBezTo>
                    <a:cubicBezTo>
                      <a:pt x="10940" y="1559"/>
                      <a:pt x="10580" y="270"/>
                      <a:pt x="10580" y="270"/>
                    </a:cubicBezTo>
                    <a:cubicBezTo>
                      <a:pt x="10580" y="270"/>
                      <a:pt x="9264" y="1075"/>
                      <a:pt x="7455" y="1075"/>
                    </a:cubicBezTo>
                    <a:cubicBezTo>
                      <a:pt x="6427" y="1075"/>
                      <a:pt x="5240" y="815"/>
                      <a:pt x="4046" y="0"/>
                    </a:cubicBezTo>
                    <a:close/>
                  </a:path>
                </a:pathLst>
              </a:custGeom>
              <a:solidFill>
                <a:srgbClr val="CE79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853;p26"/>
              <p:cNvSpPr/>
              <p:nvPr/>
            </p:nvSpPr>
            <p:spPr>
              <a:xfrm>
                <a:off x="1418201" y="4352067"/>
                <a:ext cx="109466" cy="47524"/>
              </a:xfrm>
              <a:custGeom>
                <a:avLst/>
                <a:gdLst/>
                <a:ahLst/>
                <a:cxnLst/>
                <a:rect l="l" t="t" r="r" b="b"/>
                <a:pathLst>
                  <a:path w="5846" h="2538" extrusionOk="0">
                    <a:moveTo>
                      <a:pt x="5786" y="1"/>
                    </a:moveTo>
                    <a:cubicBezTo>
                      <a:pt x="4713" y="748"/>
                      <a:pt x="3402" y="1055"/>
                      <a:pt x="2264" y="1055"/>
                    </a:cubicBezTo>
                    <a:cubicBezTo>
                      <a:pt x="1304" y="1055"/>
                      <a:pt x="467" y="837"/>
                      <a:pt x="1" y="480"/>
                    </a:cubicBezTo>
                    <a:lnTo>
                      <a:pt x="1" y="480"/>
                    </a:lnTo>
                    <a:cubicBezTo>
                      <a:pt x="989" y="1855"/>
                      <a:pt x="2239" y="2537"/>
                      <a:pt x="3818" y="2537"/>
                    </a:cubicBezTo>
                    <a:cubicBezTo>
                      <a:pt x="4441" y="2537"/>
                      <a:pt x="5116" y="2431"/>
                      <a:pt x="5846" y="2219"/>
                    </a:cubicBezTo>
                    <a:lnTo>
                      <a:pt x="5786" y="1"/>
                    </a:lnTo>
                    <a:close/>
                  </a:path>
                </a:pathLst>
              </a:custGeom>
              <a:solidFill>
                <a:srgbClr val="A73C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854;p26"/>
              <p:cNvSpPr/>
              <p:nvPr/>
            </p:nvSpPr>
            <p:spPr>
              <a:xfrm>
                <a:off x="554979" y="4539541"/>
                <a:ext cx="654457" cy="608431"/>
              </a:xfrm>
              <a:custGeom>
                <a:avLst/>
                <a:gdLst/>
                <a:ahLst/>
                <a:cxnLst/>
                <a:rect l="l" t="t" r="r" b="b"/>
                <a:pathLst>
                  <a:path w="34951" h="32493" extrusionOk="0">
                    <a:moveTo>
                      <a:pt x="27907" y="0"/>
                    </a:moveTo>
                    <a:cubicBezTo>
                      <a:pt x="23830" y="4286"/>
                      <a:pt x="8333" y="18404"/>
                      <a:pt x="1" y="32492"/>
                    </a:cubicBezTo>
                    <a:lnTo>
                      <a:pt x="22421" y="32492"/>
                    </a:lnTo>
                    <a:lnTo>
                      <a:pt x="34950" y="12979"/>
                    </a:lnTo>
                    <a:cubicBezTo>
                      <a:pt x="34950" y="12979"/>
                      <a:pt x="33871" y="2878"/>
                      <a:pt x="27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855;p26"/>
              <p:cNvSpPr/>
              <p:nvPr/>
            </p:nvSpPr>
            <p:spPr>
              <a:xfrm>
                <a:off x="2990876" y="4050351"/>
                <a:ext cx="343154" cy="313662"/>
              </a:xfrm>
              <a:custGeom>
                <a:avLst/>
                <a:gdLst/>
                <a:ahLst/>
                <a:cxnLst/>
                <a:rect l="l" t="t" r="r" b="b"/>
                <a:pathLst>
                  <a:path w="18326" h="16751" extrusionOk="0">
                    <a:moveTo>
                      <a:pt x="8504" y="0"/>
                    </a:moveTo>
                    <a:cubicBezTo>
                      <a:pt x="7225" y="0"/>
                      <a:pt x="5863" y="348"/>
                      <a:pt x="4527" y="1156"/>
                    </a:cubicBezTo>
                    <a:cubicBezTo>
                      <a:pt x="1" y="3884"/>
                      <a:pt x="5906" y="7751"/>
                      <a:pt x="5906" y="7751"/>
                    </a:cubicBezTo>
                    <a:cubicBezTo>
                      <a:pt x="5906" y="7751"/>
                      <a:pt x="8513" y="16473"/>
                      <a:pt x="12470" y="16743"/>
                    </a:cubicBezTo>
                    <a:cubicBezTo>
                      <a:pt x="12546" y="16748"/>
                      <a:pt x="12621" y="16751"/>
                      <a:pt x="12696" y="16751"/>
                    </a:cubicBezTo>
                    <a:cubicBezTo>
                      <a:pt x="16483" y="16751"/>
                      <a:pt x="17900" y="10112"/>
                      <a:pt x="18165" y="6732"/>
                    </a:cubicBezTo>
                    <a:cubicBezTo>
                      <a:pt x="18326" y="4678"/>
                      <a:pt x="17103" y="4263"/>
                      <a:pt x="16088" y="4263"/>
                    </a:cubicBezTo>
                    <a:cubicBezTo>
                      <a:pt x="15400" y="4263"/>
                      <a:pt x="14808" y="4454"/>
                      <a:pt x="14808" y="4454"/>
                    </a:cubicBezTo>
                    <a:cubicBezTo>
                      <a:pt x="14194" y="2017"/>
                      <a:pt x="11588" y="0"/>
                      <a:pt x="85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856;p26"/>
              <p:cNvSpPr/>
              <p:nvPr/>
            </p:nvSpPr>
            <p:spPr>
              <a:xfrm>
                <a:off x="2691726" y="4490538"/>
                <a:ext cx="843036" cy="657435"/>
              </a:xfrm>
              <a:custGeom>
                <a:avLst/>
                <a:gdLst/>
                <a:ahLst/>
                <a:cxnLst/>
                <a:rect l="l" t="t" r="r" b="b"/>
                <a:pathLst>
                  <a:path w="45022" h="35110" extrusionOk="0">
                    <a:moveTo>
                      <a:pt x="29510" y="1"/>
                    </a:moveTo>
                    <a:cubicBezTo>
                      <a:pt x="27419" y="1"/>
                      <a:pt x="25048" y="58"/>
                      <a:pt x="22361" y="189"/>
                    </a:cubicBezTo>
                    <a:cubicBezTo>
                      <a:pt x="22361" y="189"/>
                      <a:pt x="10791" y="219"/>
                      <a:pt x="7614" y="2947"/>
                    </a:cubicBezTo>
                    <a:cubicBezTo>
                      <a:pt x="1949" y="7803"/>
                      <a:pt x="0" y="35109"/>
                      <a:pt x="0" y="35109"/>
                    </a:cubicBezTo>
                    <a:lnTo>
                      <a:pt x="43193" y="35079"/>
                    </a:lnTo>
                    <a:lnTo>
                      <a:pt x="45022" y="2617"/>
                    </a:lnTo>
                    <a:cubicBezTo>
                      <a:pt x="45022" y="2617"/>
                      <a:pt x="43657" y="1"/>
                      <a:pt x="295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857;p26"/>
              <p:cNvSpPr/>
              <p:nvPr/>
            </p:nvSpPr>
            <p:spPr>
              <a:xfrm>
                <a:off x="2866842" y="4707355"/>
                <a:ext cx="8426" cy="440618"/>
              </a:xfrm>
              <a:custGeom>
                <a:avLst/>
                <a:gdLst/>
                <a:ahLst/>
                <a:cxnLst/>
                <a:rect l="l" t="t" r="r" b="b"/>
                <a:pathLst>
                  <a:path w="450" h="23531" fill="none" extrusionOk="0">
                    <a:moveTo>
                      <a:pt x="450" y="0"/>
                    </a:moveTo>
                    <a:lnTo>
                      <a:pt x="180" y="17206"/>
                    </a:lnTo>
                    <a:lnTo>
                      <a:pt x="0" y="23530"/>
                    </a:lnTo>
                  </a:path>
                </a:pathLst>
              </a:custGeom>
              <a:noFill/>
              <a:ln w="12750" cap="flat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858;p26"/>
              <p:cNvSpPr/>
              <p:nvPr/>
            </p:nvSpPr>
            <p:spPr>
              <a:xfrm>
                <a:off x="3043438" y="4158993"/>
                <a:ext cx="261832" cy="456328"/>
              </a:xfrm>
              <a:custGeom>
                <a:avLst/>
                <a:gdLst/>
                <a:ahLst/>
                <a:cxnLst/>
                <a:rect l="l" t="t" r="r" b="b"/>
                <a:pathLst>
                  <a:path w="13983" h="24370" extrusionOk="0">
                    <a:moveTo>
                      <a:pt x="9933" y="0"/>
                    </a:moveTo>
                    <a:cubicBezTo>
                      <a:pt x="8738" y="815"/>
                      <a:pt x="7555" y="1075"/>
                      <a:pt x="6532" y="1075"/>
                    </a:cubicBezTo>
                    <a:cubicBezTo>
                      <a:pt x="4732" y="1075"/>
                      <a:pt x="3428" y="270"/>
                      <a:pt x="3428" y="270"/>
                    </a:cubicBezTo>
                    <a:cubicBezTo>
                      <a:pt x="3428" y="270"/>
                      <a:pt x="3069" y="1529"/>
                      <a:pt x="2709" y="2968"/>
                    </a:cubicBezTo>
                    <a:cubicBezTo>
                      <a:pt x="2349" y="4407"/>
                      <a:pt x="641" y="6085"/>
                      <a:pt x="701" y="7734"/>
                    </a:cubicBezTo>
                    <a:cubicBezTo>
                      <a:pt x="761" y="9412"/>
                      <a:pt x="2259" y="10312"/>
                      <a:pt x="2259" y="10312"/>
                    </a:cubicBezTo>
                    <a:lnTo>
                      <a:pt x="2109" y="16906"/>
                    </a:lnTo>
                    <a:cubicBezTo>
                      <a:pt x="1120" y="17475"/>
                      <a:pt x="581" y="18914"/>
                      <a:pt x="341" y="20593"/>
                    </a:cubicBezTo>
                    <a:cubicBezTo>
                      <a:pt x="0" y="22816"/>
                      <a:pt x="1774" y="24370"/>
                      <a:pt x="3614" y="24370"/>
                    </a:cubicBezTo>
                    <a:cubicBezTo>
                      <a:pt x="4529" y="24370"/>
                      <a:pt x="5460" y="23986"/>
                      <a:pt x="6156" y="23111"/>
                    </a:cubicBezTo>
                    <a:cubicBezTo>
                      <a:pt x="7385" y="21492"/>
                      <a:pt x="8494" y="19843"/>
                      <a:pt x="9513" y="18075"/>
                    </a:cubicBezTo>
                    <a:lnTo>
                      <a:pt x="10262" y="9203"/>
                    </a:lnTo>
                    <a:cubicBezTo>
                      <a:pt x="10657" y="9381"/>
                      <a:pt x="11021" y="9459"/>
                      <a:pt x="11351" y="9459"/>
                    </a:cubicBezTo>
                    <a:cubicBezTo>
                      <a:pt x="13182" y="9459"/>
                      <a:pt x="13982" y="7073"/>
                      <a:pt x="13170" y="6235"/>
                    </a:cubicBezTo>
                    <a:cubicBezTo>
                      <a:pt x="12847" y="5912"/>
                      <a:pt x="12485" y="5803"/>
                      <a:pt x="12145" y="5803"/>
                    </a:cubicBezTo>
                    <a:cubicBezTo>
                      <a:pt x="11443" y="5803"/>
                      <a:pt x="10832" y="6265"/>
                      <a:pt x="10832" y="6265"/>
                    </a:cubicBezTo>
                    <a:cubicBezTo>
                      <a:pt x="9183" y="3508"/>
                      <a:pt x="9933" y="1"/>
                      <a:pt x="9933" y="0"/>
                    </a:cubicBezTo>
                    <a:close/>
                  </a:path>
                </a:pathLst>
              </a:custGeom>
              <a:solidFill>
                <a:srgbClr val="CE79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859;p26"/>
              <p:cNvSpPr/>
              <p:nvPr/>
            </p:nvSpPr>
            <p:spPr>
              <a:xfrm>
                <a:off x="3084614" y="4352067"/>
                <a:ext cx="108905" cy="47524"/>
              </a:xfrm>
              <a:custGeom>
                <a:avLst/>
                <a:gdLst/>
                <a:ahLst/>
                <a:cxnLst/>
                <a:rect l="l" t="t" r="r" b="b"/>
                <a:pathLst>
                  <a:path w="5816" h="2538" extrusionOk="0">
                    <a:moveTo>
                      <a:pt x="60" y="1"/>
                    </a:moveTo>
                    <a:lnTo>
                      <a:pt x="0" y="2219"/>
                    </a:lnTo>
                    <a:cubicBezTo>
                      <a:pt x="722" y="2431"/>
                      <a:pt x="1393" y="2537"/>
                      <a:pt x="2015" y="2537"/>
                    </a:cubicBezTo>
                    <a:cubicBezTo>
                      <a:pt x="3589" y="2537"/>
                      <a:pt x="4848" y="1855"/>
                      <a:pt x="5815" y="480"/>
                    </a:cubicBezTo>
                    <a:lnTo>
                      <a:pt x="5815" y="480"/>
                    </a:lnTo>
                    <a:cubicBezTo>
                      <a:pt x="5363" y="837"/>
                      <a:pt x="4533" y="1055"/>
                      <a:pt x="3577" y="1055"/>
                    </a:cubicBezTo>
                    <a:cubicBezTo>
                      <a:pt x="2444" y="1055"/>
                      <a:pt x="1133" y="748"/>
                      <a:pt x="60" y="1"/>
                    </a:cubicBezTo>
                    <a:close/>
                  </a:path>
                </a:pathLst>
              </a:custGeom>
              <a:solidFill>
                <a:srgbClr val="A73C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860;p26"/>
              <p:cNvSpPr/>
              <p:nvPr/>
            </p:nvSpPr>
            <p:spPr>
              <a:xfrm>
                <a:off x="3334031" y="4515280"/>
                <a:ext cx="264941" cy="608431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32493" extrusionOk="0">
                    <a:moveTo>
                      <a:pt x="7045" y="0"/>
                    </a:moveTo>
                    <a:cubicBezTo>
                      <a:pt x="1050" y="2878"/>
                      <a:pt x="1" y="12979"/>
                      <a:pt x="1" y="12979"/>
                    </a:cubicBezTo>
                    <a:lnTo>
                      <a:pt x="300" y="32492"/>
                    </a:lnTo>
                    <a:lnTo>
                      <a:pt x="14149" y="32492"/>
                    </a:lnTo>
                    <a:cubicBezTo>
                      <a:pt x="13159" y="11210"/>
                      <a:pt x="11121" y="4286"/>
                      <a:pt x="704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861;p26"/>
              <p:cNvSpPr/>
              <p:nvPr/>
            </p:nvSpPr>
            <p:spPr>
              <a:xfrm>
                <a:off x="3398351" y="4707355"/>
                <a:ext cx="8445" cy="440618"/>
              </a:xfrm>
              <a:custGeom>
                <a:avLst/>
                <a:gdLst/>
                <a:ahLst/>
                <a:cxnLst/>
                <a:rect l="l" t="t" r="r" b="b"/>
                <a:pathLst>
                  <a:path w="451" h="23531" fill="none" extrusionOk="0">
                    <a:moveTo>
                      <a:pt x="451" y="0"/>
                    </a:moveTo>
                    <a:lnTo>
                      <a:pt x="181" y="17206"/>
                    </a:lnTo>
                    <a:lnTo>
                      <a:pt x="1" y="23530"/>
                    </a:lnTo>
                  </a:path>
                </a:pathLst>
              </a:custGeom>
              <a:noFill/>
              <a:ln w="12750" cap="flat" cmpd="sng">
                <a:solidFill>
                  <a:schemeClr val="accent6"/>
                </a:solidFill>
                <a:prstDash val="solid"/>
                <a:miter lim="299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862;p26"/>
            <p:cNvGrpSpPr/>
            <p:nvPr/>
          </p:nvGrpSpPr>
          <p:grpSpPr>
            <a:xfrm rot="869406" flipH="1">
              <a:off x="2060804" y="3195341"/>
              <a:ext cx="177358" cy="180543"/>
              <a:chOff x="3547450" y="1464240"/>
              <a:chExt cx="245450" cy="249824"/>
            </a:xfrm>
          </p:grpSpPr>
          <p:sp>
            <p:nvSpPr>
              <p:cNvPr id="97" name="Google Shape;863;p26"/>
              <p:cNvSpPr/>
              <p:nvPr/>
            </p:nvSpPr>
            <p:spPr>
              <a:xfrm>
                <a:off x="3647595" y="1662389"/>
                <a:ext cx="145150" cy="26600"/>
              </a:xfrm>
              <a:custGeom>
                <a:avLst/>
                <a:gdLst/>
                <a:ahLst/>
                <a:cxnLst/>
                <a:rect l="l" t="t" r="r" b="b"/>
                <a:pathLst>
                  <a:path w="5806" h="1064" extrusionOk="0">
                    <a:moveTo>
                      <a:pt x="152" y="0"/>
                    </a:moveTo>
                    <a:lnTo>
                      <a:pt x="0" y="334"/>
                    </a:lnTo>
                    <a:cubicBezTo>
                      <a:pt x="912" y="790"/>
                      <a:pt x="1915" y="1034"/>
                      <a:pt x="2948" y="1064"/>
                    </a:cubicBezTo>
                    <a:cubicBezTo>
                      <a:pt x="3952" y="1034"/>
                      <a:pt x="4924" y="790"/>
                      <a:pt x="5806" y="334"/>
                    </a:cubicBezTo>
                    <a:lnTo>
                      <a:pt x="5654" y="0"/>
                    </a:lnTo>
                    <a:cubicBezTo>
                      <a:pt x="4757" y="456"/>
                      <a:pt x="3860" y="684"/>
                      <a:pt x="2948" y="684"/>
                    </a:cubicBezTo>
                    <a:cubicBezTo>
                      <a:pt x="2037" y="684"/>
                      <a:pt x="1110" y="456"/>
                      <a:pt x="1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864;p26"/>
              <p:cNvSpPr/>
              <p:nvPr/>
            </p:nvSpPr>
            <p:spPr>
              <a:xfrm>
                <a:off x="3685570" y="1697339"/>
                <a:ext cx="68425" cy="16725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669" extrusionOk="0">
                    <a:moveTo>
                      <a:pt x="183" y="0"/>
                    </a:moveTo>
                    <a:lnTo>
                      <a:pt x="1" y="335"/>
                    </a:lnTo>
                    <a:cubicBezTo>
                      <a:pt x="426" y="547"/>
                      <a:pt x="913" y="669"/>
                      <a:pt x="1399" y="669"/>
                    </a:cubicBezTo>
                    <a:cubicBezTo>
                      <a:pt x="1855" y="669"/>
                      <a:pt x="2311" y="547"/>
                      <a:pt x="2736" y="335"/>
                    </a:cubicBezTo>
                    <a:lnTo>
                      <a:pt x="2554" y="0"/>
                    </a:lnTo>
                    <a:cubicBezTo>
                      <a:pt x="2189" y="198"/>
                      <a:pt x="1779" y="297"/>
                      <a:pt x="1369" y="297"/>
                    </a:cubicBezTo>
                    <a:cubicBezTo>
                      <a:pt x="958" y="297"/>
                      <a:pt x="548" y="198"/>
                      <a:pt x="1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865;p26"/>
              <p:cNvSpPr/>
              <p:nvPr/>
            </p:nvSpPr>
            <p:spPr>
              <a:xfrm>
                <a:off x="3683483" y="1504100"/>
                <a:ext cx="48650" cy="129488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3923" extrusionOk="0">
                    <a:moveTo>
                      <a:pt x="182" y="1"/>
                    </a:moveTo>
                    <a:lnTo>
                      <a:pt x="182" y="1"/>
                    </a:lnTo>
                    <a:cubicBezTo>
                      <a:pt x="0" y="670"/>
                      <a:pt x="638" y="1521"/>
                      <a:pt x="1125" y="2189"/>
                    </a:cubicBezTo>
                    <a:cubicBezTo>
                      <a:pt x="1277" y="2372"/>
                      <a:pt x="1429" y="2585"/>
                      <a:pt x="1550" y="2828"/>
                    </a:cubicBezTo>
                    <a:cubicBezTo>
                      <a:pt x="1520" y="2949"/>
                      <a:pt x="912" y="3314"/>
                      <a:pt x="274" y="3588"/>
                    </a:cubicBezTo>
                    <a:lnTo>
                      <a:pt x="426" y="3922"/>
                    </a:lnTo>
                    <a:cubicBezTo>
                      <a:pt x="973" y="3709"/>
                      <a:pt x="1885" y="3253"/>
                      <a:pt x="1945" y="2828"/>
                    </a:cubicBezTo>
                    <a:cubicBezTo>
                      <a:pt x="1945" y="2645"/>
                      <a:pt x="1793" y="2433"/>
                      <a:pt x="1429" y="1977"/>
                    </a:cubicBezTo>
                    <a:cubicBezTo>
                      <a:pt x="1034" y="1430"/>
                      <a:pt x="426" y="578"/>
                      <a:pt x="547" y="92"/>
                    </a:cubicBez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866;p26"/>
              <p:cNvSpPr/>
              <p:nvPr/>
            </p:nvSpPr>
            <p:spPr>
              <a:xfrm>
                <a:off x="3589250" y="1525400"/>
                <a:ext cx="28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74" y="0"/>
                      <a:pt x="0" y="243"/>
                      <a:pt x="0" y="578"/>
                    </a:cubicBezTo>
                    <a:cubicBezTo>
                      <a:pt x="0" y="882"/>
                      <a:pt x="274" y="1155"/>
                      <a:pt x="578" y="1155"/>
                    </a:cubicBezTo>
                    <a:cubicBezTo>
                      <a:pt x="912" y="1155"/>
                      <a:pt x="1155" y="882"/>
                      <a:pt x="1155" y="578"/>
                    </a:cubicBezTo>
                    <a:cubicBezTo>
                      <a:pt x="1155" y="243"/>
                      <a:pt x="91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867;p26"/>
              <p:cNvSpPr/>
              <p:nvPr/>
            </p:nvSpPr>
            <p:spPr>
              <a:xfrm>
                <a:off x="3567950" y="1516850"/>
                <a:ext cx="70700" cy="1312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26" y="0"/>
                    </a:moveTo>
                    <a:cubicBezTo>
                      <a:pt x="951" y="0"/>
                      <a:pt x="472" y="53"/>
                      <a:pt x="1" y="160"/>
                    </a:cubicBezTo>
                    <a:lnTo>
                      <a:pt x="92" y="524"/>
                    </a:lnTo>
                    <a:cubicBezTo>
                      <a:pt x="518" y="418"/>
                      <a:pt x="958" y="365"/>
                      <a:pt x="1403" y="365"/>
                    </a:cubicBezTo>
                    <a:cubicBezTo>
                      <a:pt x="1848" y="365"/>
                      <a:pt x="2296" y="418"/>
                      <a:pt x="2737" y="524"/>
                    </a:cubicBezTo>
                    <a:lnTo>
                      <a:pt x="2828" y="160"/>
                    </a:lnTo>
                    <a:cubicBezTo>
                      <a:pt x="2372" y="53"/>
                      <a:pt x="1901" y="0"/>
                      <a:pt x="14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868;p26"/>
              <p:cNvSpPr/>
              <p:nvPr/>
            </p:nvSpPr>
            <p:spPr>
              <a:xfrm>
                <a:off x="3755953" y="1522927"/>
                <a:ext cx="28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44" y="0"/>
                      <a:pt x="1" y="243"/>
                      <a:pt x="1" y="578"/>
                    </a:cubicBezTo>
                    <a:cubicBezTo>
                      <a:pt x="1" y="882"/>
                      <a:pt x="244" y="1155"/>
                      <a:pt x="578" y="1155"/>
                    </a:cubicBezTo>
                    <a:cubicBezTo>
                      <a:pt x="882" y="1155"/>
                      <a:pt x="1156" y="882"/>
                      <a:pt x="1156" y="578"/>
                    </a:cubicBezTo>
                    <a:cubicBezTo>
                      <a:pt x="1156" y="243"/>
                      <a:pt x="88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869;p26"/>
              <p:cNvSpPr/>
              <p:nvPr/>
            </p:nvSpPr>
            <p:spPr>
              <a:xfrm rot="-1101">
                <a:off x="3744254" y="1516855"/>
                <a:ext cx="44138" cy="13132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03" y="0"/>
                    </a:moveTo>
                    <a:cubicBezTo>
                      <a:pt x="928" y="0"/>
                      <a:pt x="457" y="53"/>
                      <a:pt x="1" y="160"/>
                    </a:cubicBezTo>
                    <a:lnTo>
                      <a:pt x="62" y="524"/>
                    </a:lnTo>
                    <a:cubicBezTo>
                      <a:pt x="502" y="418"/>
                      <a:pt x="951" y="365"/>
                      <a:pt x="1399" y="365"/>
                    </a:cubicBezTo>
                    <a:cubicBezTo>
                      <a:pt x="1847" y="365"/>
                      <a:pt x="2296" y="418"/>
                      <a:pt x="2736" y="524"/>
                    </a:cubicBezTo>
                    <a:lnTo>
                      <a:pt x="2828" y="160"/>
                    </a:lnTo>
                    <a:cubicBezTo>
                      <a:pt x="2356" y="53"/>
                      <a:pt x="1878" y="0"/>
                      <a:pt x="14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870;p26"/>
              <p:cNvSpPr/>
              <p:nvPr/>
            </p:nvSpPr>
            <p:spPr>
              <a:xfrm>
                <a:off x="3547450" y="1464250"/>
                <a:ext cx="114000" cy="29075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1163" extrusionOk="0">
                    <a:moveTo>
                      <a:pt x="1623" y="0"/>
                    </a:moveTo>
                    <a:cubicBezTo>
                      <a:pt x="1484" y="0"/>
                      <a:pt x="1365" y="14"/>
                      <a:pt x="1277" y="45"/>
                    </a:cubicBezTo>
                    <a:cubicBezTo>
                      <a:pt x="547" y="318"/>
                      <a:pt x="0" y="835"/>
                      <a:pt x="122" y="1048"/>
                    </a:cubicBezTo>
                    <a:cubicBezTo>
                      <a:pt x="172" y="1124"/>
                      <a:pt x="871" y="1163"/>
                      <a:pt x="1686" y="1163"/>
                    </a:cubicBezTo>
                    <a:cubicBezTo>
                      <a:pt x="2830" y="1163"/>
                      <a:pt x="4205" y="1086"/>
                      <a:pt x="4347" y="926"/>
                    </a:cubicBezTo>
                    <a:cubicBezTo>
                      <a:pt x="4559" y="661"/>
                      <a:pt x="2590" y="0"/>
                      <a:pt x="162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871;p26"/>
              <p:cNvSpPr/>
              <p:nvPr/>
            </p:nvSpPr>
            <p:spPr>
              <a:xfrm rot="545">
                <a:off x="3721477" y="1464246"/>
                <a:ext cx="71422" cy="29069"/>
              </a:xfrm>
              <a:custGeom>
                <a:avLst/>
                <a:gdLst/>
                <a:ahLst/>
                <a:cxnLst/>
                <a:rect l="l" t="t" r="r" b="b"/>
                <a:pathLst>
                  <a:path w="4529" h="1163" extrusionOk="0">
                    <a:moveTo>
                      <a:pt x="2936" y="0"/>
                    </a:moveTo>
                    <a:cubicBezTo>
                      <a:pt x="1970" y="0"/>
                      <a:pt x="0" y="661"/>
                      <a:pt x="213" y="926"/>
                    </a:cubicBezTo>
                    <a:cubicBezTo>
                      <a:pt x="355" y="1086"/>
                      <a:pt x="1729" y="1163"/>
                      <a:pt x="2873" y="1163"/>
                    </a:cubicBezTo>
                    <a:cubicBezTo>
                      <a:pt x="3689" y="1163"/>
                      <a:pt x="4387" y="1124"/>
                      <a:pt x="4438" y="1048"/>
                    </a:cubicBezTo>
                    <a:cubicBezTo>
                      <a:pt x="4529" y="835"/>
                      <a:pt x="4012" y="318"/>
                      <a:pt x="3283" y="45"/>
                    </a:cubicBezTo>
                    <a:cubicBezTo>
                      <a:pt x="3194" y="14"/>
                      <a:pt x="3076" y="0"/>
                      <a:pt x="293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8" name="Google Shape;872;p26"/>
            <p:cNvGrpSpPr/>
            <p:nvPr/>
          </p:nvGrpSpPr>
          <p:grpSpPr>
            <a:xfrm rot="1671084">
              <a:off x="2306729" y="3315333"/>
              <a:ext cx="33451" cy="53977"/>
              <a:chOff x="678050" y="2662775"/>
              <a:chExt cx="33450" cy="53975"/>
            </a:xfrm>
          </p:grpSpPr>
          <p:sp>
            <p:nvSpPr>
              <p:cNvPr id="95" name="Google Shape;873;p26"/>
              <p:cNvSpPr/>
              <p:nvPr/>
            </p:nvSpPr>
            <p:spPr>
              <a:xfrm>
                <a:off x="685650" y="2662775"/>
                <a:ext cx="25850" cy="5397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159" extrusionOk="0">
                    <a:moveTo>
                      <a:pt x="61" y="0"/>
                    </a:moveTo>
                    <a:lnTo>
                      <a:pt x="0" y="395"/>
                    </a:lnTo>
                    <a:cubicBezTo>
                      <a:pt x="213" y="426"/>
                      <a:pt x="365" y="547"/>
                      <a:pt x="487" y="699"/>
                    </a:cubicBezTo>
                    <a:cubicBezTo>
                      <a:pt x="639" y="1003"/>
                      <a:pt x="639" y="1459"/>
                      <a:pt x="426" y="2037"/>
                    </a:cubicBezTo>
                    <a:lnTo>
                      <a:pt x="791" y="2158"/>
                    </a:lnTo>
                    <a:cubicBezTo>
                      <a:pt x="1034" y="1459"/>
                      <a:pt x="1034" y="882"/>
                      <a:pt x="791" y="487"/>
                    </a:cubicBezTo>
                    <a:cubicBezTo>
                      <a:pt x="639" y="243"/>
                      <a:pt x="365" y="61"/>
                      <a:pt x="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874;p26"/>
              <p:cNvSpPr/>
              <p:nvPr/>
            </p:nvSpPr>
            <p:spPr>
              <a:xfrm>
                <a:off x="678050" y="2689375"/>
                <a:ext cx="28150" cy="2357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943" extrusionOk="0">
                    <a:moveTo>
                      <a:pt x="1064" y="0"/>
                    </a:moveTo>
                    <a:cubicBezTo>
                      <a:pt x="608" y="61"/>
                      <a:pt x="213" y="334"/>
                      <a:pt x="1" y="760"/>
                    </a:cubicBezTo>
                    <a:lnTo>
                      <a:pt x="335" y="942"/>
                    </a:lnTo>
                    <a:cubicBezTo>
                      <a:pt x="487" y="638"/>
                      <a:pt x="791" y="426"/>
                      <a:pt x="1125" y="395"/>
                    </a:cubicBezTo>
                    <a:lnTo>
                      <a:pt x="106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" name="Google Shape;875;p26"/>
            <p:cNvGrpSpPr/>
            <p:nvPr/>
          </p:nvGrpSpPr>
          <p:grpSpPr>
            <a:xfrm rot="869180" flipH="1">
              <a:off x="2987230" y="4144701"/>
              <a:ext cx="120493" cy="122616"/>
              <a:chOff x="3547450" y="1464240"/>
              <a:chExt cx="245450" cy="249824"/>
            </a:xfrm>
          </p:grpSpPr>
          <p:sp>
            <p:nvSpPr>
              <p:cNvPr id="86" name="Google Shape;876;p26"/>
              <p:cNvSpPr/>
              <p:nvPr/>
            </p:nvSpPr>
            <p:spPr>
              <a:xfrm>
                <a:off x="3647595" y="1662389"/>
                <a:ext cx="145150" cy="26600"/>
              </a:xfrm>
              <a:custGeom>
                <a:avLst/>
                <a:gdLst/>
                <a:ahLst/>
                <a:cxnLst/>
                <a:rect l="l" t="t" r="r" b="b"/>
                <a:pathLst>
                  <a:path w="5806" h="1064" extrusionOk="0">
                    <a:moveTo>
                      <a:pt x="152" y="0"/>
                    </a:moveTo>
                    <a:lnTo>
                      <a:pt x="0" y="334"/>
                    </a:lnTo>
                    <a:cubicBezTo>
                      <a:pt x="912" y="790"/>
                      <a:pt x="1915" y="1034"/>
                      <a:pt x="2948" y="1064"/>
                    </a:cubicBezTo>
                    <a:cubicBezTo>
                      <a:pt x="3952" y="1034"/>
                      <a:pt x="4924" y="790"/>
                      <a:pt x="5806" y="334"/>
                    </a:cubicBezTo>
                    <a:lnTo>
                      <a:pt x="5654" y="0"/>
                    </a:lnTo>
                    <a:cubicBezTo>
                      <a:pt x="4757" y="456"/>
                      <a:pt x="3860" y="684"/>
                      <a:pt x="2948" y="684"/>
                    </a:cubicBezTo>
                    <a:cubicBezTo>
                      <a:pt x="2037" y="684"/>
                      <a:pt x="1110" y="456"/>
                      <a:pt x="1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7;p26"/>
              <p:cNvSpPr/>
              <p:nvPr/>
            </p:nvSpPr>
            <p:spPr>
              <a:xfrm>
                <a:off x="3685570" y="1697339"/>
                <a:ext cx="68425" cy="16725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669" extrusionOk="0">
                    <a:moveTo>
                      <a:pt x="183" y="0"/>
                    </a:moveTo>
                    <a:lnTo>
                      <a:pt x="1" y="335"/>
                    </a:lnTo>
                    <a:cubicBezTo>
                      <a:pt x="426" y="547"/>
                      <a:pt x="913" y="669"/>
                      <a:pt x="1399" y="669"/>
                    </a:cubicBezTo>
                    <a:cubicBezTo>
                      <a:pt x="1855" y="669"/>
                      <a:pt x="2311" y="547"/>
                      <a:pt x="2736" y="335"/>
                    </a:cubicBezTo>
                    <a:lnTo>
                      <a:pt x="2554" y="0"/>
                    </a:lnTo>
                    <a:cubicBezTo>
                      <a:pt x="2189" y="198"/>
                      <a:pt x="1779" y="297"/>
                      <a:pt x="1369" y="297"/>
                    </a:cubicBezTo>
                    <a:cubicBezTo>
                      <a:pt x="958" y="297"/>
                      <a:pt x="548" y="198"/>
                      <a:pt x="1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78;p26"/>
              <p:cNvSpPr/>
              <p:nvPr/>
            </p:nvSpPr>
            <p:spPr>
              <a:xfrm>
                <a:off x="3683483" y="1504100"/>
                <a:ext cx="48650" cy="129488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3923" extrusionOk="0">
                    <a:moveTo>
                      <a:pt x="182" y="1"/>
                    </a:moveTo>
                    <a:lnTo>
                      <a:pt x="182" y="1"/>
                    </a:lnTo>
                    <a:cubicBezTo>
                      <a:pt x="0" y="670"/>
                      <a:pt x="638" y="1521"/>
                      <a:pt x="1125" y="2189"/>
                    </a:cubicBezTo>
                    <a:cubicBezTo>
                      <a:pt x="1277" y="2372"/>
                      <a:pt x="1429" y="2585"/>
                      <a:pt x="1550" y="2828"/>
                    </a:cubicBezTo>
                    <a:cubicBezTo>
                      <a:pt x="1520" y="2949"/>
                      <a:pt x="912" y="3314"/>
                      <a:pt x="274" y="3588"/>
                    </a:cubicBezTo>
                    <a:lnTo>
                      <a:pt x="426" y="3922"/>
                    </a:lnTo>
                    <a:cubicBezTo>
                      <a:pt x="973" y="3709"/>
                      <a:pt x="1885" y="3253"/>
                      <a:pt x="1945" y="2828"/>
                    </a:cubicBezTo>
                    <a:cubicBezTo>
                      <a:pt x="1945" y="2645"/>
                      <a:pt x="1793" y="2433"/>
                      <a:pt x="1429" y="1977"/>
                    </a:cubicBezTo>
                    <a:cubicBezTo>
                      <a:pt x="1034" y="1430"/>
                      <a:pt x="426" y="578"/>
                      <a:pt x="547" y="92"/>
                    </a:cubicBez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79;p26"/>
              <p:cNvSpPr/>
              <p:nvPr/>
            </p:nvSpPr>
            <p:spPr>
              <a:xfrm>
                <a:off x="3589250" y="1525400"/>
                <a:ext cx="28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74" y="0"/>
                      <a:pt x="0" y="243"/>
                      <a:pt x="0" y="578"/>
                    </a:cubicBezTo>
                    <a:cubicBezTo>
                      <a:pt x="0" y="882"/>
                      <a:pt x="274" y="1155"/>
                      <a:pt x="578" y="1155"/>
                    </a:cubicBezTo>
                    <a:cubicBezTo>
                      <a:pt x="912" y="1155"/>
                      <a:pt x="1155" y="882"/>
                      <a:pt x="1155" y="578"/>
                    </a:cubicBezTo>
                    <a:cubicBezTo>
                      <a:pt x="1155" y="243"/>
                      <a:pt x="91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880;p26"/>
              <p:cNvSpPr/>
              <p:nvPr/>
            </p:nvSpPr>
            <p:spPr>
              <a:xfrm>
                <a:off x="3567950" y="1516850"/>
                <a:ext cx="70700" cy="1312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26" y="0"/>
                    </a:moveTo>
                    <a:cubicBezTo>
                      <a:pt x="951" y="0"/>
                      <a:pt x="472" y="53"/>
                      <a:pt x="1" y="160"/>
                    </a:cubicBezTo>
                    <a:lnTo>
                      <a:pt x="92" y="524"/>
                    </a:lnTo>
                    <a:cubicBezTo>
                      <a:pt x="518" y="418"/>
                      <a:pt x="958" y="365"/>
                      <a:pt x="1403" y="365"/>
                    </a:cubicBezTo>
                    <a:cubicBezTo>
                      <a:pt x="1848" y="365"/>
                      <a:pt x="2296" y="418"/>
                      <a:pt x="2737" y="524"/>
                    </a:cubicBezTo>
                    <a:lnTo>
                      <a:pt x="2828" y="160"/>
                    </a:lnTo>
                    <a:cubicBezTo>
                      <a:pt x="2372" y="53"/>
                      <a:pt x="1901" y="0"/>
                      <a:pt x="14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881;p26"/>
              <p:cNvSpPr/>
              <p:nvPr/>
            </p:nvSpPr>
            <p:spPr>
              <a:xfrm>
                <a:off x="3755953" y="1522927"/>
                <a:ext cx="28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44" y="0"/>
                      <a:pt x="1" y="243"/>
                      <a:pt x="1" y="578"/>
                    </a:cubicBezTo>
                    <a:cubicBezTo>
                      <a:pt x="1" y="882"/>
                      <a:pt x="244" y="1155"/>
                      <a:pt x="578" y="1155"/>
                    </a:cubicBezTo>
                    <a:cubicBezTo>
                      <a:pt x="882" y="1155"/>
                      <a:pt x="1156" y="882"/>
                      <a:pt x="1156" y="578"/>
                    </a:cubicBezTo>
                    <a:cubicBezTo>
                      <a:pt x="1156" y="243"/>
                      <a:pt x="88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882;p26"/>
              <p:cNvSpPr/>
              <p:nvPr/>
            </p:nvSpPr>
            <p:spPr>
              <a:xfrm rot="-1101">
                <a:off x="3744254" y="1516855"/>
                <a:ext cx="44138" cy="13132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03" y="0"/>
                    </a:moveTo>
                    <a:cubicBezTo>
                      <a:pt x="928" y="0"/>
                      <a:pt x="457" y="53"/>
                      <a:pt x="1" y="160"/>
                    </a:cubicBezTo>
                    <a:lnTo>
                      <a:pt x="62" y="524"/>
                    </a:lnTo>
                    <a:cubicBezTo>
                      <a:pt x="502" y="418"/>
                      <a:pt x="951" y="365"/>
                      <a:pt x="1399" y="365"/>
                    </a:cubicBezTo>
                    <a:cubicBezTo>
                      <a:pt x="1847" y="365"/>
                      <a:pt x="2296" y="418"/>
                      <a:pt x="2736" y="524"/>
                    </a:cubicBezTo>
                    <a:lnTo>
                      <a:pt x="2828" y="160"/>
                    </a:lnTo>
                    <a:cubicBezTo>
                      <a:pt x="2356" y="53"/>
                      <a:pt x="1878" y="0"/>
                      <a:pt x="14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883;p26"/>
              <p:cNvSpPr/>
              <p:nvPr/>
            </p:nvSpPr>
            <p:spPr>
              <a:xfrm>
                <a:off x="3547450" y="1464250"/>
                <a:ext cx="114000" cy="29075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1163" extrusionOk="0">
                    <a:moveTo>
                      <a:pt x="1623" y="0"/>
                    </a:moveTo>
                    <a:cubicBezTo>
                      <a:pt x="1484" y="0"/>
                      <a:pt x="1365" y="14"/>
                      <a:pt x="1277" y="45"/>
                    </a:cubicBezTo>
                    <a:cubicBezTo>
                      <a:pt x="547" y="318"/>
                      <a:pt x="0" y="835"/>
                      <a:pt x="122" y="1048"/>
                    </a:cubicBezTo>
                    <a:cubicBezTo>
                      <a:pt x="172" y="1124"/>
                      <a:pt x="871" y="1163"/>
                      <a:pt x="1686" y="1163"/>
                    </a:cubicBezTo>
                    <a:cubicBezTo>
                      <a:pt x="2830" y="1163"/>
                      <a:pt x="4205" y="1086"/>
                      <a:pt x="4347" y="926"/>
                    </a:cubicBezTo>
                    <a:cubicBezTo>
                      <a:pt x="4559" y="661"/>
                      <a:pt x="2590" y="0"/>
                      <a:pt x="162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884;p26"/>
              <p:cNvSpPr/>
              <p:nvPr/>
            </p:nvSpPr>
            <p:spPr>
              <a:xfrm rot="545">
                <a:off x="3721477" y="1464246"/>
                <a:ext cx="71422" cy="29069"/>
              </a:xfrm>
              <a:custGeom>
                <a:avLst/>
                <a:gdLst/>
                <a:ahLst/>
                <a:cxnLst/>
                <a:rect l="l" t="t" r="r" b="b"/>
                <a:pathLst>
                  <a:path w="4529" h="1163" extrusionOk="0">
                    <a:moveTo>
                      <a:pt x="2936" y="0"/>
                    </a:moveTo>
                    <a:cubicBezTo>
                      <a:pt x="1970" y="0"/>
                      <a:pt x="0" y="661"/>
                      <a:pt x="213" y="926"/>
                    </a:cubicBezTo>
                    <a:cubicBezTo>
                      <a:pt x="355" y="1086"/>
                      <a:pt x="1729" y="1163"/>
                      <a:pt x="2873" y="1163"/>
                    </a:cubicBezTo>
                    <a:cubicBezTo>
                      <a:pt x="3689" y="1163"/>
                      <a:pt x="4387" y="1124"/>
                      <a:pt x="4438" y="1048"/>
                    </a:cubicBezTo>
                    <a:cubicBezTo>
                      <a:pt x="4529" y="835"/>
                      <a:pt x="4012" y="318"/>
                      <a:pt x="3283" y="45"/>
                    </a:cubicBezTo>
                    <a:cubicBezTo>
                      <a:pt x="3194" y="14"/>
                      <a:pt x="3076" y="0"/>
                      <a:pt x="293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0" name="Google Shape;885;p26"/>
            <p:cNvGrpSpPr/>
            <p:nvPr/>
          </p:nvGrpSpPr>
          <p:grpSpPr>
            <a:xfrm rot="2700000">
              <a:off x="3177944" y="4226954"/>
              <a:ext cx="20895" cy="33708"/>
              <a:chOff x="678050" y="2662775"/>
              <a:chExt cx="33450" cy="53975"/>
            </a:xfrm>
          </p:grpSpPr>
          <p:sp>
            <p:nvSpPr>
              <p:cNvPr id="84" name="Google Shape;886;p26"/>
              <p:cNvSpPr/>
              <p:nvPr/>
            </p:nvSpPr>
            <p:spPr>
              <a:xfrm>
                <a:off x="685650" y="2662775"/>
                <a:ext cx="25850" cy="5397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159" extrusionOk="0">
                    <a:moveTo>
                      <a:pt x="61" y="0"/>
                    </a:moveTo>
                    <a:lnTo>
                      <a:pt x="0" y="395"/>
                    </a:lnTo>
                    <a:cubicBezTo>
                      <a:pt x="213" y="426"/>
                      <a:pt x="365" y="547"/>
                      <a:pt x="487" y="699"/>
                    </a:cubicBezTo>
                    <a:cubicBezTo>
                      <a:pt x="639" y="1003"/>
                      <a:pt x="639" y="1459"/>
                      <a:pt x="426" y="2037"/>
                    </a:cubicBezTo>
                    <a:lnTo>
                      <a:pt x="791" y="2158"/>
                    </a:lnTo>
                    <a:cubicBezTo>
                      <a:pt x="1034" y="1459"/>
                      <a:pt x="1034" y="882"/>
                      <a:pt x="791" y="487"/>
                    </a:cubicBezTo>
                    <a:cubicBezTo>
                      <a:pt x="639" y="243"/>
                      <a:pt x="365" y="61"/>
                      <a:pt x="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87;p26"/>
              <p:cNvSpPr/>
              <p:nvPr/>
            </p:nvSpPr>
            <p:spPr>
              <a:xfrm>
                <a:off x="678050" y="2689375"/>
                <a:ext cx="28150" cy="2357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943" extrusionOk="0">
                    <a:moveTo>
                      <a:pt x="1064" y="0"/>
                    </a:moveTo>
                    <a:cubicBezTo>
                      <a:pt x="608" y="61"/>
                      <a:pt x="213" y="334"/>
                      <a:pt x="1" y="760"/>
                    </a:cubicBezTo>
                    <a:lnTo>
                      <a:pt x="335" y="942"/>
                    </a:lnTo>
                    <a:cubicBezTo>
                      <a:pt x="487" y="638"/>
                      <a:pt x="791" y="426"/>
                      <a:pt x="1125" y="395"/>
                    </a:cubicBezTo>
                    <a:lnTo>
                      <a:pt x="106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888;p26"/>
            <p:cNvGrpSpPr/>
            <p:nvPr/>
          </p:nvGrpSpPr>
          <p:grpSpPr>
            <a:xfrm rot="-532969">
              <a:off x="1220108" y="4140178"/>
              <a:ext cx="121223" cy="130793"/>
              <a:chOff x="3547450" y="1454652"/>
              <a:chExt cx="246946" cy="266504"/>
            </a:xfrm>
          </p:grpSpPr>
          <p:sp>
            <p:nvSpPr>
              <p:cNvPr id="75" name="Google Shape;889;p26"/>
              <p:cNvSpPr/>
              <p:nvPr/>
            </p:nvSpPr>
            <p:spPr>
              <a:xfrm rot="-796479">
                <a:off x="3644139" y="1662561"/>
                <a:ext cx="145138" cy="26602"/>
              </a:xfrm>
              <a:custGeom>
                <a:avLst/>
                <a:gdLst/>
                <a:ahLst/>
                <a:cxnLst/>
                <a:rect l="l" t="t" r="r" b="b"/>
                <a:pathLst>
                  <a:path w="5806" h="1064" extrusionOk="0">
                    <a:moveTo>
                      <a:pt x="152" y="0"/>
                    </a:moveTo>
                    <a:lnTo>
                      <a:pt x="0" y="334"/>
                    </a:lnTo>
                    <a:cubicBezTo>
                      <a:pt x="912" y="790"/>
                      <a:pt x="1915" y="1034"/>
                      <a:pt x="2948" y="1064"/>
                    </a:cubicBezTo>
                    <a:cubicBezTo>
                      <a:pt x="3952" y="1034"/>
                      <a:pt x="4924" y="790"/>
                      <a:pt x="5806" y="334"/>
                    </a:cubicBezTo>
                    <a:lnTo>
                      <a:pt x="5654" y="0"/>
                    </a:lnTo>
                    <a:cubicBezTo>
                      <a:pt x="4757" y="456"/>
                      <a:pt x="3860" y="684"/>
                      <a:pt x="2948" y="684"/>
                    </a:cubicBezTo>
                    <a:cubicBezTo>
                      <a:pt x="2037" y="684"/>
                      <a:pt x="1110" y="456"/>
                      <a:pt x="1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890;p26"/>
              <p:cNvSpPr/>
              <p:nvPr/>
            </p:nvSpPr>
            <p:spPr>
              <a:xfrm rot="-796479">
                <a:off x="3689012" y="1696798"/>
                <a:ext cx="68419" cy="16726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669" extrusionOk="0">
                    <a:moveTo>
                      <a:pt x="183" y="0"/>
                    </a:moveTo>
                    <a:lnTo>
                      <a:pt x="1" y="335"/>
                    </a:lnTo>
                    <a:cubicBezTo>
                      <a:pt x="426" y="547"/>
                      <a:pt x="913" y="669"/>
                      <a:pt x="1399" y="669"/>
                    </a:cubicBezTo>
                    <a:cubicBezTo>
                      <a:pt x="1855" y="669"/>
                      <a:pt x="2311" y="547"/>
                      <a:pt x="2736" y="335"/>
                    </a:cubicBezTo>
                    <a:lnTo>
                      <a:pt x="2554" y="0"/>
                    </a:lnTo>
                    <a:cubicBezTo>
                      <a:pt x="2189" y="198"/>
                      <a:pt x="1779" y="297"/>
                      <a:pt x="1369" y="297"/>
                    </a:cubicBezTo>
                    <a:cubicBezTo>
                      <a:pt x="958" y="297"/>
                      <a:pt x="548" y="198"/>
                      <a:pt x="1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891;p26"/>
              <p:cNvSpPr/>
              <p:nvPr/>
            </p:nvSpPr>
            <p:spPr>
              <a:xfrm>
                <a:off x="3683483" y="1504100"/>
                <a:ext cx="48650" cy="129488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3923" extrusionOk="0">
                    <a:moveTo>
                      <a:pt x="182" y="1"/>
                    </a:moveTo>
                    <a:lnTo>
                      <a:pt x="182" y="1"/>
                    </a:lnTo>
                    <a:cubicBezTo>
                      <a:pt x="0" y="670"/>
                      <a:pt x="638" y="1521"/>
                      <a:pt x="1125" y="2189"/>
                    </a:cubicBezTo>
                    <a:cubicBezTo>
                      <a:pt x="1277" y="2372"/>
                      <a:pt x="1429" y="2585"/>
                      <a:pt x="1550" y="2828"/>
                    </a:cubicBezTo>
                    <a:cubicBezTo>
                      <a:pt x="1520" y="2949"/>
                      <a:pt x="912" y="3314"/>
                      <a:pt x="274" y="3588"/>
                    </a:cubicBezTo>
                    <a:lnTo>
                      <a:pt x="426" y="3922"/>
                    </a:lnTo>
                    <a:cubicBezTo>
                      <a:pt x="973" y="3709"/>
                      <a:pt x="1885" y="3253"/>
                      <a:pt x="1945" y="2828"/>
                    </a:cubicBezTo>
                    <a:cubicBezTo>
                      <a:pt x="1945" y="2645"/>
                      <a:pt x="1793" y="2433"/>
                      <a:pt x="1429" y="1977"/>
                    </a:cubicBezTo>
                    <a:cubicBezTo>
                      <a:pt x="1034" y="1430"/>
                      <a:pt x="426" y="578"/>
                      <a:pt x="547" y="92"/>
                    </a:cubicBez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892;p26"/>
              <p:cNvSpPr/>
              <p:nvPr/>
            </p:nvSpPr>
            <p:spPr>
              <a:xfrm rot="-801734">
                <a:off x="3590626" y="1524771"/>
                <a:ext cx="28899" cy="28901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74" y="0"/>
                      <a:pt x="0" y="243"/>
                      <a:pt x="0" y="578"/>
                    </a:cubicBezTo>
                    <a:cubicBezTo>
                      <a:pt x="0" y="882"/>
                      <a:pt x="274" y="1155"/>
                      <a:pt x="578" y="1155"/>
                    </a:cubicBezTo>
                    <a:cubicBezTo>
                      <a:pt x="912" y="1155"/>
                      <a:pt x="1155" y="882"/>
                      <a:pt x="1155" y="578"/>
                    </a:cubicBezTo>
                    <a:cubicBezTo>
                      <a:pt x="1155" y="243"/>
                      <a:pt x="91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893;p26"/>
              <p:cNvSpPr/>
              <p:nvPr/>
            </p:nvSpPr>
            <p:spPr>
              <a:xfrm rot="-801734">
                <a:off x="3565540" y="1516758"/>
                <a:ext cx="70698" cy="13126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26" y="0"/>
                    </a:moveTo>
                    <a:cubicBezTo>
                      <a:pt x="951" y="0"/>
                      <a:pt x="472" y="53"/>
                      <a:pt x="1" y="160"/>
                    </a:cubicBezTo>
                    <a:lnTo>
                      <a:pt x="92" y="524"/>
                    </a:lnTo>
                    <a:cubicBezTo>
                      <a:pt x="518" y="418"/>
                      <a:pt x="958" y="365"/>
                      <a:pt x="1403" y="365"/>
                    </a:cubicBezTo>
                    <a:cubicBezTo>
                      <a:pt x="1848" y="365"/>
                      <a:pt x="2296" y="418"/>
                      <a:pt x="2737" y="524"/>
                    </a:cubicBezTo>
                    <a:lnTo>
                      <a:pt x="2828" y="160"/>
                    </a:lnTo>
                    <a:cubicBezTo>
                      <a:pt x="2372" y="53"/>
                      <a:pt x="1901" y="0"/>
                      <a:pt x="14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94;p26"/>
              <p:cNvSpPr/>
              <p:nvPr/>
            </p:nvSpPr>
            <p:spPr>
              <a:xfrm rot="-1057608">
                <a:off x="3749880" y="1508796"/>
                <a:ext cx="28899" cy="28902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56" extrusionOk="0">
                    <a:moveTo>
                      <a:pt x="578" y="0"/>
                    </a:moveTo>
                    <a:cubicBezTo>
                      <a:pt x="244" y="0"/>
                      <a:pt x="1" y="243"/>
                      <a:pt x="1" y="578"/>
                    </a:cubicBezTo>
                    <a:cubicBezTo>
                      <a:pt x="1" y="882"/>
                      <a:pt x="244" y="1155"/>
                      <a:pt x="578" y="1155"/>
                    </a:cubicBezTo>
                    <a:cubicBezTo>
                      <a:pt x="882" y="1155"/>
                      <a:pt x="1156" y="882"/>
                      <a:pt x="1156" y="578"/>
                    </a:cubicBezTo>
                    <a:cubicBezTo>
                      <a:pt x="1156" y="243"/>
                      <a:pt x="882" y="0"/>
                      <a:pt x="5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95;p26"/>
              <p:cNvSpPr/>
              <p:nvPr/>
            </p:nvSpPr>
            <p:spPr>
              <a:xfrm rot="-1058286">
                <a:off x="3733920" y="1503125"/>
                <a:ext cx="54016" cy="13124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525" extrusionOk="0">
                    <a:moveTo>
                      <a:pt x="1403" y="0"/>
                    </a:moveTo>
                    <a:cubicBezTo>
                      <a:pt x="928" y="0"/>
                      <a:pt x="457" y="53"/>
                      <a:pt x="1" y="160"/>
                    </a:cubicBezTo>
                    <a:lnTo>
                      <a:pt x="62" y="524"/>
                    </a:lnTo>
                    <a:cubicBezTo>
                      <a:pt x="502" y="418"/>
                      <a:pt x="951" y="365"/>
                      <a:pt x="1399" y="365"/>
                    </a:cubicBezTo>
                    <a:cubicBezTo>
                      <a:pt x="1847" y="365"/>
                      <a:pt x="2296" y="418"/>
                      <a:pt x="2736" y="524"/>
                    </a:cubicBezTo>
                    <a:lnTo>
                      <a:pt x="2828" y="160"/>
                    </a:lnTo>
                    <a:cubicBezTo>
                      <a:pt x="2356" y="53"/>
                      <a:pt x="1878" y="0"/>
                      <a:pt x="14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96;p26"/>
              <p:cNvSpPr/>
              <p:nvPr/>
            </p:nvSpPr>
            <p:spPr>
              <a:xfrm>
                <a:off x="3547450" y="1464250"/>
                <a:ext cx="114000" cy="29075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1163" extrusionOk="0">
                    <a:moveTo>
                      <a:pt x="1623" y="0"/>
                    </a:moveTo>
                    <a:cubicBezTo>
                      <a:pt x="1484" y="0"/>
                      <a:pt x="1365" y="14"/>
                      <a:pt x="1277" y="45"/>
                    </a:cubicBezTo>
                    <a:cubicBezTo>
                      <a:pt x="547" y="318"/>
                      <a:pt x="0" y="835"/>
                      <a:pt x="122" y="1048"/>
                    </a:cubicBezTo>
                    <a:cubicBezTo>
                      <a:pt x="172" y="1124"/>
                      <a:pt x="871" y="1163"/>
                      <a:pt x="1686" y="1163"/>
                    </a:cubicBezTo>
                    <a:cubicBezTo>
                      <a:pt x="2830" y="1163"/>
                      <a:pt x="4205" y="1086"/>
                      <a:pt x="4347" y="926"/>
                    </a:cubicBezTo>
                    <a:cubicBezTo>
                      <a:pt x="4559" y="661"/>
                      <a:pt x="2590" y="0"/>
                      <a:pt x="162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97;p26"/>
              <p:cNvSpPr/>
              <p:nvPr/>
            </p:nvSpPr>
            <p:spPr>
              <a:xfrm rot="545">
                <a:off x="3722974" y="1454658"/>
                <a:ext cx="71422" cy="29069"/>
              </a:xfrm>
              <a:custGeom>
                <a:avLst/>
                <a:gdLst/>
                <a:ahLst/>
                <a:cxnLst/>
                <a:rect l="l" t="t" r="r" b="b"/>
                <a:pathLst>
                  <a:path w="4529" h="1163" extrusionOk="0">
                    <a:moveTo>
                      <a:pt x="2936" y="0"/>
                    </a:moveTo>
                    <a:cubicBezTo>
                      <a:pt x="1970" y="0"/>
                      <a:pt x="0" y="661"/>
                      <a:pt x="213" y="926"/>
                    </a:cubicBezTo>
                    <a:cubicBezTo>
                      <a:pt x="355" y="1086"/>
                      <a:pt x="1729" y="1163"/>
                      <a:pt x="2873" y="1163"/>
                    </a:cubicBezTo>
                    <a:cubicBezTo>
                      <a:pt x="3689" y="1163"/>
                      <a:pt x="4387" y="1124"/>
                      <a:pt x="4438" y="1048"/>
                    </a:cubicBezTo>
                    <a:cubicBezTo>
                      <a:pt x="4529" y="835"/>
                      <a:pt x="4012" y="318"/>
                      <a:pt x="3283" y="45"/>
                    </a:cubicBezTo>
                    <a:cubicBezTo>
                      <a:pt x="3194" y="14"/>
                      <a:pt x="3076" y="0"/>
                      <a:pt x="293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898;p26"/>
            <p:cNvGrpSpPr/>
            <p:nvPr/>
          </p:nvGrpSpPr>
          <p:grpSpPr>
            <a:xfrm rot="-949769" flipH="1">
              <a:off x="1130143" y="4226880"/>
              <a:ext cx="20896" cy="33707"/>
              <a:chOff x="678050" y="2662775"/>
              <a:chExt cx="33450" cy="53975"/>
            </a:xfrm>
          </p:grpSpPr>
          <p:sp>
            <p:nvSpPr>
              <p:cNvPr id="73" name="Google Shape;899;p26"/>
              <p:cNvSpPr/>
              <p:nvPr/>
            </p:nvSpPr>
            <p:spPr>
              <a:xfrm>
                <a:off x="685650" y="2662775"/>
                <a:ext cx="25850" cy="5397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159" extrusionOk="0">
                    <a:moveTo>
                      <a:pt x="61" y="0"/>
                    </a:moveTo>
                    <a:lnTo>
                      <a:pt x="0" y="395"/>
                    </a:lnTo>
                    <a:cubicBezTo>
                      <a:pt x="213" y="426"/>
                      <a:pt x="365" y="547"/>
                      <a:pt x="487" y="699"/>
                    </a:cubicBezTo>
                    <a:cubicBezTo>
                      <a:pt x="639" y="1003"/>
                      <a:pt x="639" y="1459"/>
                      <a:pt x="426" y="2037"/>
                    </a:cubicBezTo>
                    <a:lnTo>
                      <a:pt x="791" y="2158"/>
                    </a:lnTo>
                    <a:cubicBezTo>
                      <a:pt x="1034" y="1459"/>
                      <a:pt x="1034" y="882"/>
                      <a:pt x="791" y="487"/>
                    </a:cubicBezTo>
                    <a:cubicBezTo>
                      <a:pt x="639" y="243"/>
                      <a:pt x="365" y="61"/>
                      <a:pt x="6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900;p26"/>
              <p:cNvSpPr/>
              <p:nvPr/>
            </p:nvSpPr>
            <p:spPr>
              <a:xfrm>
                <a:off x="678050" y="2689375"/>
                <a:ext cx="28150" cy="23575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943" extrusionOk="0">
                    <a:moveTo>
                      <a:pt x="1064" y="0"/>
                    </a:moveTo>
                    <a:cubicBezTo>
                      <a:pt x="608" y="61"/>
                      <a:pt x="213" y="334"/>
                      <a:pt x="1" y="760"/>
                    </a:cubicBezTo>
                    <a:lnTo>
                      <a:pt x="335" y="942"/>
                    </a:lnTo>
                    <a:cubicBezTo>
                      <a:pt x="487" y="638"/>
                      <a:pt x="791" y="426"/>
                      <a:pt x="1125" y="395"/>
                    </a:cubicBezTo>
                    <a:lnTo>
                      <a:pt x="106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5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46385"/>
            <a:ext cx="799400" cy="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5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7"/>
          <p:cNvGrpSpPr/>
          <p:nvPr/>
        </p:nvGrpSpPr>
        <p:grpSpPr>
          <a:xfrm>
            <a:off x="3721580" y="2839223"/>
            <a:ext cx="1700840" cy="954991"/>
            <a:chOff x="3861525" y="2398325"/>
            <a:chExt cx="1420800" cy="954991"/>
          </a:xfrm>
        </p:grpSpPr>
        <p:sp>
          <p:nvSpPr>
            <p:cNvPr id="246" name="Google Shape;246;p17"/>
            <p:cNvSpPr txBox="1"/>
            <p:nvPr/>
          </p:nvSpPr>
          <p:spPr>
            <a:xfrm>
              <a:off x="3861525" y="2398325"/>
              <a:ext cx="14208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Emotivity 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247" name="Google Shape;247;p17"/>
            <p:cNvSpPr txBox="1"/>
            <p:nvPr/>
          </p:nvSpPr>
          <p:spPr>
            <a:xfrm>
              <a:off x="3861525" y="2714616"/>
              <a:ext cx="1420800" cy="6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 smtClean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Saturnis </a:t>
              </a:r>
              <a:r>
                <a:rPr lang="en" sz="12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composed mostly of hydrogen and also helium</a:t>
              </a:r>
              <a:endParaRPr sz="12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55" name="Google Shape;255;p17"/>
          <p:cNvSpPr/>
          <p:nvPr/>
        </p:nvSpPr>
        <p:spPr>
          <a:xfrm>
            <a:off x="8235084" y="17809"/>
            <a:ext cx="698400" cy="698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8" name="Google Shape;268;p17"/>
          <p:cNvGrpSpPr/>
          <p:nvPr/>
        </p:nvGrpSpPr>
        <p:grpSpPr>
          <a:xfrm>
            <a:off x="8418568" y="189245"/>
            <a:ext cx="350079" cy="350079"/>
            <a:chOff x="2037825" y="3254050"/>
            <a:chExt cx="296175" cy="296175"/>
          </a:xfrm>
        </p:grpSpPr>
        <p:sp>
          <p:nvSpPr>
            <p:cNvPr id="269" name="Google Shape;269;p17"/>
            <p:cNvSpPr/>
            <p:nvPr/>
          </p:nvSpPr>
          <p:spPr>
            <a:xfrm>
              <a:off x="2063825" y="3254050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9"/>
                    <a:pt x="788" y="3466"/>
                    <a:pt x="1733" y="3466"/>
                  </a:cubicBezTo>
                  <a:cubicBezTo>
                    <a:pt x="2678" y="3466"/>
                    <a:pt x="3466" y="2679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2178025" y="3289500"/>
              <a:ext cx="104000" cy="67950"/>
            </a:xfrm>
            <a:custGeom>
              <a:avLst/>
              <a:gdLst/>
              <a:ahLst/>
              <a:cxnLst/>
              <a:rect l="l" t="t" r="r" b="b"/>
              <a:pathLst>
                <a:path w="4160" h="2718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95" y="662"/>
                    <a:pt x="316" y="662"/>
                  </a:cubicBezTo>
                  <a:lnTo>
                    <a:pt x="2395" y="662"/>
                  </a:lnTo>
                  <a:cubicBezTo>
                    <a:pt x="2584" y="662"/>
                    <a:pt x="2742" y="820"/>
                    <a:pt x="2742" y="1009"/>
                  </a:cubicBezTo>
                  <a:lnTo>
                    <a:pt x="2742" y="1576"/>
                  </a:lnTo>
                  <a:lnTo>
                    <a:pt x="2616" y="1450"/>
                  </a:lnTo>
                  <a:cubicBezTo>
                    <a:pt x="2568" y="1387"/>
                    <a:pt x="2482" y="1355"/>
                    <a:pt x="2391" y="1355"/>
                  </a:cubicBezTo>
                  <a:cubicBezTo>
                    <a:pt x="2301" y="1355"/>
                    <a:pt x="2206" y="1387"/>
                    <a:pt x="2143" y="1450"/>
                  </a:cubicBezTo>
                  <a:cubicBezTo>
                    <a:pt x="2049" y="1576"/>
                    <a:pt x="2049" y="1796"/>
                    <a:pt x="2143" y="1922"/>
                  </a:cubicBezTo>
                  <a:lnTo>
                    <a:pt x="2868" y="2647"/>
                  </a:lnTo>
                  <a:cubicBezTo>
                    <a:pt x="2931" y="2694"/>
                    <a:pt x="3017" y="2718"/>
                    <a:pt x="3104" y="2718"/>
                  </a:cubicBezTo>
                  <a:cubicBezTo>
                    <a:pt x="3191" y="2718"/>
                    <a:pt x="3277" y="2694"/>
                    <a:pt x="3340" y="2647"/>
                  </a:cubicBezTo>
                  <a:lnTo>
                    <a:pt x="4033" y="1922"/>
                  </a:lnTo>
                  <a:cubicBezTo>
                    <a:pt x="4159" y="1796"/>
                    <a:pt x="4159" y="1576"/>
                    <a:pt x="4033" y="1450"/>
                  </a:cubicBezTo>
                  <a:cubicBezTo>
                    <a:pt x="3986" y="1387"/>
                    <a:pt x="3899" y="1355"/>
                    <a:pt x="3809" y="1355"/>
                  </a:cubicBezTo>
                  <a:cubicBezTo>
                    <a:pt x="3718" y="1355"/>
                    <a:pt x="3624" y="1387"/>
                    <a:pt x="3561" y="1450"/>
                  </a:cubicBezTo>
                  <a:lnTo>
                    <a:pt x="3466" y="1576"/>
                  </a:lnTo>
                  <a:lnTo>
                    <a:pt x="3466" y="1009"/>
                  </a:lnTo>
                  <a:cubicBezTo>
                    <a:pt x="3466" y="441"/>
                    <a:pt x="2994" y="0"/>
                    <a:pt x="2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2070125" y="3444225"/>
              <a:ext cx="106350" cy="69075"/>
            </a:xfrm>
            <a:custGeom>
              <a:avLst/>
              <a:gdLst/>
              <a:ahLst/>
              <a:cxnLst/>
              <a:rect l="l" t="t" r="r" b="b"/>
              <a:pathLst>
                <a:path w="4254" h="2763" extrusionOk="0">
                  <a:moveTo>
                    <a:pt x="1095" y="0"/>
                  </a:moveTo>
                  <a:cubicBezTo>
                    <a:pt x="1002" y="0"/>
                    <a:pt x="904" y="28"/>
                    <a:pt x="820" y="112"/>
                  </a:cubicBezTo>
                  <a:lnTo>
                    <a:pt x="127" y="805"/>
                  </a:lnTo>
                  <a:cubicBezTo>
                    <a:pt x="1" y="931"/>
                    <a:pt x="1" y="1184"/>
                    <a:pt x="127" y="1278"/>
                  </a:cubicBezTo>
                  <a:cubicBezTo>
                    <a:pt x="190" y="1341"/>
                    <a:pt x="276" y="1373"/>
                    <a:pt x="363" y="1373"/>
                  </a:cubicBezTo>
                  <a:cubicBezTo>
                    <a:pt x="449" y="1373"/>
                    <a:pt x="536" y="1341"/>
                    <a:pt x="599" y="1278"/>
                  </a:cubicBezTo>
                  <a:lnTo>
                    <a:pt x="725" y="1184"/>
                  </a:lnTo>
                  <a:lnTo>
                    <a:pt x="725" y="1719"/>
                  </a:lnTo>
                  <a:cubicBezTo>
                    <a:pt x="725" y="2318"/>
                    <a:pt x="1198" y="2759"/>
                    <a:pt x="1733" y="2759"/>
                  </a:cubicBezTo>
                  <a:lnTo>
                    <a:pt x="3813" y="2759"/>
                  </a:lnTo>
                  <a:cubicBezTo>
                    <a:pt x="3837" y="2761"/>
                    <a:pt x="3861" y="2763"/>
                    <a:pt x="3883" y="2763"/>
                  </a:cubicBezTo>
                  <a:cubicBezTo>
                    <a:pt x="4122" y="2763"/>
                    <a:pt x="4254" y="2616"/>
                    <a:pt x="4254" y="2444"/>
                  </a:cubicBezTo>
                  <a:cubicBezTo>
                    <a:pt x="4254" y="2223"/>
                    <a:pt x="4096" y="2066"/>
                    <a:pt x="3907" y="2066"/>
                  </a:cubicBezTo>
                  <a:lnTo>
                    <a:pt x="1828" y="2066"/>
                  </a:lnTo>
                  <a:cubicBezTo>
                    <a:pt x="1639" y="2066"/>
                    <a:pt x="1481" y="1908"/>
                    <a:pt x="1481" y="1719"/>
                  </a:cubicBezTo>
                  <a:lnTo>
                    <a:pt x="1481" y="1184"/>
                  </a:lnTo>
                  <a:lnTo>
                    <a:pt x="1576" y="1278"/>
                  </a:lnTo>
                  <a:cubicBezTo>
                    <a:pt x="1639" y="1341"/>
                    <a:pt x="1733" y="1373"/>
                    <a:pt x="1824" y="1373"/>
                  </a:cubicBezTo>
                  <a:cubicBezTo>
                    <a:pt x="1914" y="1373"/>
                    <a:pt x="2001" y="1341"/>
                    <a:pt x="2048" y="1278"/>
                  </a:cubicBezTo>
                  <a:cubicBezTo>
                    <a:pt x="2174" y="1184"/>
                    <a:pt x="2174" y="931"/>
                    <a:pt x="2048" y="805"/>
                  </a:cubicBezTo>
                  <a:lnTo>
                    <a:pt x="1355" y="112"/>
                  </a:lnTo>
                  <a:cubicBezTo>
                    <a:pt x="1292" y="81"/>
                    <a:pt x="1261" y="81"/>
                    <a:pt x="1229" y="18"/>
                  </a:cubicBezTo>
                  <a:cubicBezTo>
                    <a:pt x="1187" y="7"/>
                    <a:pt x="1142" y="0"/>
                    <a:pt x="10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2219775" y="3375350"/>
              <a:ext cx="89025" cy="85875"/>
            </a:xfrm>
            <a:custGeom>
              <a:avLst/>
              <a:gdLst/>
              <a:ahLst/>
              <a:cxnLst/>
              <a:rect l="l" t="t" r="r" b="b"/>
              <a:pathLst>
                <a:path w="3561" h="3435" extrusionOk="0">
                  <a:moveTo>
                    <a:pt x="1796" y="0"/>
                  </a:moveTo>
                  <a:cubicBezTo>
                    <a:pt x="788" y="0"/>
                    <a:pt x="0" y="788"/>
                    <a:pt x="0" y="1733"/>
                  </a:cubicBezTo>
                  <a:cubicBezTo>
                    <a:pt x="0" y="2647"/>
                    <a:pt x="788" y="3434"/>
                    <a:pt x="1796" y="3434"/>
                  </a:cubicBezTo>
                  <a:cubicBezTo>
                    <a:pt x="2741" y="3434"/>
                    <a:pt x="3561" y="2647"/>
                    <a:pt x="3561" y="1733"/>
                  </a:cubicBezTo>
                  <a:cubicBezTo>
                    <a:pt x="3561" y="788"/>
                    <a:pt x="2773" y="0"/>
                    <a:pt x="17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2037825" y="3339125"/>
              <a:ext cx="138650" cy="88225"/>
            </a:xfrm>
            <a:custGeom>
              <a:avLst/>
              <a:gdLst/>
              <a:ahLst/>
              <a:cxnLst/>
              <a:rect l="l" t="t" r="r" b="b"/>
              <a:pathLst>
                <a:path w="5546" h="3529" extrusionOk="0">
                  <a:moveTo>
                    <a:pt x="1072" y="0"/>
                  </a:moveTo>
                  <a:cubicBezTo>
                    <a:pt x="442" y="536"/>
                    <a:pt x="32" y="1292"/>
                    <a:pt x="32" y="2143"/>
                  </a:cubicBezTo>
                  <a:lnTo>
                    <a:pt x="32" y="3182"/>
                  </a:lnTo>
                  <a:cubicBezTo>
                    <a:pt x="1" y="3371"/>
                    <a:pt x="158" y="3529"/>
                    <a:pt x="347" y="3529"/>
                  </a:cubicBezTo>
                  <a:lnTo>
                    <a:pt x="5199" y="3529"/>
                  </a:lnTo>
                  <a:cubicBezTo>
                    <a:pt x="5388" y="3529"/>
                    <a:pt x="5546" y="3371"/>
                    <a:pt x="5546" y="3182"/>
                  </a:cubicBezTo>
                  <a:lnTo>
                    <a:pt x="5546" y="2143"/>
                  </a:lnTo>
                  <a:cubicBezTo>
                    <a:pt x="5546" y="1292"/>
                    <a:pt x="5168" y="536"/>
                    <a:pt x="4538" y="0"/>
                  </a:cubicBezTo>
                  <a:cubicBezTo>
                    <a:pt x="4096" y="473"/>
                    <a:pt x="3466" y="756"/>
                    <a:pt x="2805" y="756"/>
                  </a:cubicBezTo>
                  <a:cubicBezTo>
                    <a:pt x="2143" y="756"/>
                    <a:pt x="1513" y="504"/>
                    <a:pt x="10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2193775" y="3460400"/>
              <a:ext cx="140225" cy="89825"/>
            </a:xfrm>
            <a:custGeom>
              <a:avLst/>
              <a:gdLst/>
              <a:ahLst/>
              <a:cxnLst/>
              <a:rect l="l" t="t" r="r" b="b"/>
              <a:pathLst>
                <a:path w="5609" h="3593" extrusionOk="0">
                  <a:moveTo>
                    <a:pt x="1009" y="1"/>
                  </a:moveTo>
                  <a:cubicBezTo>
                    <a:pt x="379" y="537"/>
                    <a:pt x="1" y="1261"/>
                    <a:pt x="1" y="2143"/>
                  </a:cubicBezTo>
                  <a:lnTo>
                    <a:pt x="1" y="3246"/>
                  </a:lnTo>
                  <a:cubicBezTo>
                    <a:pt x="1" y="3435"/>
                    <a:pt x="158" y="3592"/>
                    <a:pt x="347" y="3592"/>
                  </a:cubicBezTo>
                  <a:lnTo>
                    <a:pt x="5262" y="3592"/>
                  </a:lnTo>
                  <a:cubicBezTo>
                    <a:pt x="5451" y="3592"/>
                    <a:pt x="5609" y="3435"/>
                    <a:pt x="5609" y="3246"/>
                  </a:cubicBezTo>
                  <a:lnTo>
                    <a:pt x="5609" y="2143"/>
                  </a:lnTo>
                  <a:cubicBezTo>
                    <a:pt x="5577" y="1261"/>
                    <a:pt x="5199" y="537"/>
                    <a:pt x="4569" y="1"/>
                  </a:cubicBezTo>
                  <a:cubicBezTo>
                    <a:pt x="4128" y="474"/>
                    <a:pt x="3498" y="757"/>
                    <a:pt x="2773" y="757"/>
                  </a:cubicBezTo>
                  <a:cubicBezTo>
                    <a:pt x="2080" y="757"/>
                    <a:pt x="1450" y="474"/>
                    <a:pt x="10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008" y="-7187"/>
            <a:ext cx="8236800" cy="490743"/>
          </a:xfrm>
        </p:spPr>
        <p:txBody>
          <a:bodyPr/>
          <a:lstStyle/>
          <a:p>
            <a:r>
              <a:rPr lang="ru-RU" sz="1900" b="1" kern="1200" dirty="0">
                <a:solidFill>
                  <a:srgbClr val="1F497D">
                    <a:lumMod val="75000"/>
                  </a:srgbClr>
                </a:solidFill>
                <a:latin typeface="Arial"/>
                <a:ea typeface="+mj-ea"/>
                <a:cs typeface="+mj-cs"/>
              </a:rPr>
              <a:t>Мероприятия налогового контроля, </a:t>
            </a:r>
            <a:br>
              <a:rPr lang="ru-RU" sz="1900" b="1" kern="1200" dirty="0">
                <a:solidFill>
                  <a:srgbClr val="1F497D">
                    <a:lumMod val="75000"/>
                  </a:srgbClr>
                </a:solidFill>
                <a:latin typeface="Arial"/>
                <a:ea typeface="+mj-ea"/>
                <a:cs typeface="+mj-cs"/>
              </a:rPr>
            </a:br>
            <a:r>
              <a:rPr lang="ru-RU" sz="1900" b="1" kern="1200" dirty="0">
                <a:solidFill>
                  <a:srgbClr val="1F497D">
                    <a:lumMod val="75000"/>
                  </a:srgbClr>
                </a:solidFill>
                <a:latin typeface="Arial"/>
                <a:ea typeface="+mj-ea"/>
                <a:cs typeface="+mj-cs"/>
              </a:rPr>
              <a:t>проводимые в ходе выездных налоговых проверок </a:t>
            </a:r>
            <a:endParaRPr lang="ru-RU" dirty="0"/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83622"/>
              </p:ext>
            </p:extLst>
          </p:nvPr>
        </p:nvGraphicFramePr>
        <p:xfrm>
          <a:off x="107504" y="738646"/>
          <a:ext cx="8835304" cy="42013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92488"/>
                <a:gridCol w="2055690"/>
                <a:gridCol w="2387126"/>
              </a:tblGrid>
              <a:tr h="766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</a:t>
                      </a:r>
                      <a:r>
                        <a:rPr lang="ru-RU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мероприятия налогового контроля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Право </a:t>
                      </a:r>
                      <a:endParaRPr lang="ru-RU" sz="14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налогового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органа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Ответственность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налогоплательщиков за 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неправомерные действия (бездействия)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50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Вызов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налогоплательщика в налоговый орган </a:t>
                      </a:r>
                      <a:r>
                        <a:rPr lang="ru-RU" sz="1400" b="1" u="none" strike="noStrike" dirty="0">
                          <a:effectLst/>
                        </a:rPr>
                        <a:t>для дачи пояснений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пп.4 п.1 </a:t>
                      </a:r>
                      <a:r>
                        <a:rPr lang="ru-RU" sz="1200" b="1" u="none" strike="noStrike" dirty="0">
                          <a:effectLst/>
                        </a:rPr>
                        <a:t>ст. 31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19.4 КоАП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Инвентаризация имущества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п.13 </a:t>
                      </a:r>
                      <a:r>
                        <a:rPr lang="ru-RU" sz="1200" b="1" u="none" strike="noStrike" dirty="0">
                          <a:effectLst/>
                        </a:rPr>
                        <a:t>ст. 89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19.4.1 КоАП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2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Запросы в банк о наличии счетов, вкладов (депозитов) в банке, об остатках денежных средств на </a:t>
                      </a:r>
                      <a:r>
                        <a:rPr lang="ru-RU" sz="1400" b="1" u="none" strike="noStrike" dirty="0" smtClean="0">
                          <a:effectLst/>
                        </a:rPr>
                        <a:t>счетах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86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135.1 НК РФ,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ст</a:t>
                      </a:r>
                      <a:r>
                        <a:rPr lang="ru-RU" sz="1200" b="1" u="none" strike="noStrike" dirty="0">
                          <a:effectLst/>
                        </a:rPr>
                        <a:t>. 15.6 КоАП РФ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77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Допрос свидетеля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90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128 НК РФ,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ст</a:t>
                      </a:r>
                      <a:r>
                        <a:rPr lang="ru-RU" sz="1200" b="1" u="none" strike="noStrike" dirty="0">
                          <a:effectLst/>
                        </a:rPr>
                        <a:t>. 307 УК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Осмотр помещений, территорий, документов и предметов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пп.6 п.1 ст. 31, 92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19.4.1 КоАП РФ,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ст</a:t>
                      </a:r>
                      <a:r>
                        <a:rPr lang="ru-RU" sz="1200" b="1" u="none" strike="noStrike" dirty="0">
                          <a:effectLst/>
                        </a:rPr>
                        <a:t>. 19.7.6 КоАП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Истребование документов (информации)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93, 93.1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126, 126.1, 129.1 НК РФ,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ст</a:t>
                      </a:r>
                      <a:r>
                        <a:rPr lang="ru-RU" sz="1200" b="1" u="none" strike="noStrike" dirty="0">
                          <a:effectLst/>
                        </a:rPr>
                        <a:t>. 15.6, 19.4 КоАП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8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Выемка документов и предметов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94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19.4.1 КоАП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Привлечение специалиста, переводчика, </a:t>
                      </a:r>
                      <a:r>
                        <a:rPr lang="ru-RU" sz="1400" b="1" u="none" strike="noStrike" dirty="0" smtClean="0">
                          <a:effectLst/>
                        </a:rPr>
                        <a:t>эксперта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95, 96, 97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ст. 129 НК РФ,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ст</a:t>
                      </a:r>
                      <a:r>
                        <a:rPr lang="ru-RU" sz="1200" b="1" u="none" strike="noStrike" dirty="0">
                          <a:effectLst/>
                        </a:rPr>
                        <a:t>. 307 УК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320" marR="8320" marT="83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853"/>
            <a:ext cx="864096" cy="62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8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p32"/>
          <p:cNvSpPr txBox="1">
            <a:spLocks noGrp="1"/>
          </p:cNvSpPr>
          <p:nvPr>
            <p:ph type="title"/>
          </p:nvPr>
        </p:nvSpPr>
        <p:spPr>
          <a:xfrm>
            <a:off x="432901" y="51470"/>
            <a:ext cx="823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400" dirty="0">
                <a:solidFill>
                  <a:srgbClr val="000000"/>
                </a:solidFill>
              </a:rPr>
              <a:t>Нарушения, выявляемые в ходе проверок налогоплательщиков, применяющих  специальные налоговые режимы</a:t>
            </a:r>
            <a:endParaRPr dirty="0"/>
          </a:p>
        </p:txBody>
      </p:sp>
      <p:grpSp>
        <p:nvGrpSpPr>
          <p:cNvPr id="1165" name="Google Shape;1165;p32"/>
          <p:cNvGrpSpPr/>
          <p:nvPr/>
        </p:nvGrpSpPr>
        <p:grpSpPr>
          <a:xfrm>
            <a:off x="278824" y="1274671"/>
            <a:ext cx="4129980" cy="1842551"/>
            <a:chOff x="828600" y="1578437"/>
            <a:chExt cx="3552900" cy="1383588"/>
          </a:xfrm>
        </p:grpSpPr>
        <p:grpSp>
          <p:nvGrpSpPr>
            <p:cNvPr id="1166" name="Google Shape;1166;p32"/>
            <p:cNvGrpSpPr/>
            <p:nvPr/>
          </p:nvGrpSpPr>
          <p:grpSpPr>
            <a:xfrm>
              <a:off x="828600" y="1624325"/>
              <a:ext cx="3552900" cy="1337700"/>
              <a:chOff x="828600" y="1624325"/>
              <a:chExt cx="3552900" cy="1337700"/>
            </a:xfrm>
          </p:grpSpPr>
          <p:sp>
            <p:nvSpPr>
              <p:cNvPr id="1167" name="Google Shape;1167;p32"/>
              <p:cNvSpPr/>
              <p:nvPr/>
            </p:nvSpPr>
            <p:spPr>
              <a:xfrm>
                <a:off x="828600" y="1624325"/>
                <a:ext cx="3552900" cy="1337700"/>
              </a:xfrm>
              <a:prstGeom prst="roundRect">
                <a:avLst>
                  <a:gd name="adj" fmla="val 1129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2"/>
              <p:cNvSpPr/>
              <p:nvPr/>
            </p:nvSpPr>
            <p:spPr>
              <a:xfrm>
                <a:off x="900449" y="1878621"/>
                <a:ext cx="846600" cy="734157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9" name="Google Shape;1169;p32"/>
            <p:cNvGrpSpPr/>
            <p:nvPr/>
          </p:nvGrpSpPr>
          <p:grpSpPr>
            <a:xfrm>
              <a:off x="1610413" y="1578437"/>
              <a:ext cx="2477855" cy="1034341"/>
              <a:chOff x="438949" y="819680"/>
              <a:chExt cx="2736147" cy="767713"/>
            </a:xfrm>
          </p:grpSpPr>
          <p:sp>
            <p:nvSpPr>
              <p:cNvPr id="1170" name="Google Shape;1170;p32"/>
              <p:cNvSpPr txBox="1"/>
              <p:nvPr/>
            </p:nvSpPr>
            <p:spPr>
              <a:xfrm>
                <a:off x="631670" y="819680"/>
                <a:ext cx="19803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ru-RU" sz="2800" dirty="0" smtClean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ПСН</a:t>
                </a:r>
                <a:endParaRPr sz="2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  <p:sp>
            <p:nvSpPr>
              <p:cNvPr id="1171" name="Google Shape;1171;p32"/>
              <p:cNvSpPr txBox="1"/>
              <p:nvPr/>
            </p:nvSpPr>
            <p:spPr>
              <a:xfrm>
                <a:off x="438949" y="1035993"/>
                <a:ext cx="2736147" cy="55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ru-RU" sz="13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Несоответствие фактически осуществляемого вида деятельности виду деятельности, на который </a:t>
                </a:r>
                <a:r>
                  <a:rPr lang="ru-RU" sz="13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выдан </a:t>
                </a:r>
                <a:r>
                  <a:rPr lang="ru-RU" sz="13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патент (п. 2 ст. 346.25, п. 2 ст. 346.43 НК РФ).</a:t>
                </a:r>
              </a:p>
            </p:txBody>
          </p:sp>
        </p:grpSp>
      </p:grpSp>
      <p:grpSp>
        <p:nvGrpSpPr>
          <p:cNvPr id="1172" name="Google Shape;1172;p32"/>
          <p:cNvGrpSpPr/>
          <p:nvPr/>
        </p:nvGrpSpPr>
        <p:grpSpPr>
          <a:xfrm>
            <a:off x="306128" y="3234780"/>
            <a:ext cx="4075372" cy="1497209"/>
            <a:chOff x="828600" y="3224525"/>
            <a:chExt cx="3552900" cy="1337700"/>
          </a:xfrm>
        </p:grpSpPr>
        <p:grpSp>
          <p:nvGrpSpPr>
            <p:cNvPr id="1173" name="Google Shape;1173;p32"/>
            <p:cNvGrpSpPr/>
            <p:nvPr/>
          </p:nvGrpSpPr>
          <p:grpSpPr>
            <a:xfrm>
              <a:off x="828600" y="3224525"/>
              <a:ext cx="3552900" cy="1337700"/>
              <a:chOff x="828600" y="3224525"/>
              <a:chExt cx="3552900" cy="1337700"/>
            </a:xfrm>
          </p:grpSpPr>
          <p:sp>
            <p:nvSpPr>
              <p:cNvPr id="1174" name="Google Shape;1174;p32"/>
              <p:cNvSpPr/>
              <p:nvPr/>
            </p:nvSpPr>
            <p:spPr>
              <a:xfrm>
                <a:off x="828600" y="3224525"/>
                <a:ext cx="3552900" cy="1337700"/>
              </a:xfrm>
              <a:prstGeom prst="roundRect">
                <a:avLst>
                  <a:gd name="adj" fmla="val 1129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32"/>
              <p:cNvSpPr/>
              <p:nvPr/>
            </p:nvSpPr>
            <p:spPr>
              <a:xfrm>
                <a:off x="906408" y="3447253"/>
                <a:ext cx="846600" cy="867741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76" name="Google Shape;1176;p32"/>
            <p:cNvGrpSpPr/>
            <p:nvPr/>
          </p:nvGrpSpPr>
          <p:grpSpPr>
            <a:xfrm>
              <a:off x="1678674" y="3335514"/>
              <a:ext cx="2513409" cy="1125223"/>
              <a:chOff x="514325" y="936119"/>
              <a:chExt cx="2775405" cy="835169"/>
            </a:xfrm>
          </p:grpSpPr>
          <p:sp>
            <p:nvSpPr>
              <p:cNvPr id="1177" name="Google Shape;1177;p32"/>
              <p:cNvSpPr txBox="1"/>
              <p:nvPr/>
            </p:nvSpPr>
            <p:spPr>
              <a:xfrm>
                <a:off x="646069" y="936119"/>
                <a:ext cx="19803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ru-RU" sz="2800" dirty="0" smtClean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УСН</a:t>
                </a:r>
                <a:endParaRPr sz="2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  <p:sp>
            <p:nvSpPr>
              <p:cNvPr id="1178" name="Google Shape;1178;p32"/>
              <p:cNvSpPr txBox="1"/>
              <p:nvPr/>
            </p:nvSpPr>
            <p:spPr>
              <a:xfrm>
                <a:off x="514325" y="1219888"/>
                <a:ext cx="2775405" cy="55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ru-RU" sz="16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Превышение </a:t>
                </a:r>
                <a:r>
                  <a:rPr lang="ru-RU" sz="16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предельной величины дохода</a:t>
                </a:r>
                <a:r>
                  <a:rPr lang="ru-RU" sz="16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.</a:t>
                </a:r>
              </a:p>
            </p:txBody>
          </p:sp>
        </p:grpSp>
      </p:grpSp>
      <p:grpSp>
        <p:nvGrpSpPr>
          <p:cNvPr id="1179" name="Google Shape;1179;p32"/>
          <p:cNvGrpSpPr/>
          <p:nvPr/>
        </p:nvGrpSpPr>
        <p:grpSpPr>
          <a:xfrm>
            <a:off x="4672803" y="1313694"/>
            <a:ext cx="4201774" cy="1793094"/>
            <a:chOff x="4762500" y="1615576"/>
            <a:chExt cx="3552900" cy="1346449"/>
          </a:xfrm>
        </p:grpSpPr>
        <p:grpSp>
          <p:nvGrpSpPr>
            <p:cNvPr id="1180" name="Google Shape;1180;p32"/>
            <p:cNvGrpSpPr/>
            <p:nvPr/>
          </p:nvGrpSpPr>
          <p:grpSpPr>
            <a:xfrm>
              <a:off x="4762500" y="1624325"/>
              <a:ext cx="3552900" cy="1337700"/>
              <a:chOff x="4762500" y="1624325"/>
              <a:chExt cx="3552900" cy="1337700"/>
            </a:xfrm>
          </p:grpSpPr>
          <p:sp>
            <p:nvSpPr>
              <p:cNvPr id="1181" name="Google Shape;1181;p32"/>
              <p:cNvSpPr/>
              <p:nvPr/>
            </p:nvSpPr>
            <p:spPr>
              <a:xfrm>
                <a:off x="4762500" y="1624325"/>
                <a:ext cx="3552900" cy="1337700"/>
              </a:xfrm>
              <a:prstGeom prst="roundRect">
                <a:avLst>
                  <a:gd name="adj" fmla="val 1129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32"/>
              <p:cNvSpPr/>
              <p:nvPr/>
            </p:nvSpPr>
            <p:spPr>
              <a:xfrm>
                <a:off x="7517021" y="1968530"/>
                <a:ext cx="761150" cy="63392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3" name="Google Shape;1183;p32"/>
            <p:cNvGrpSpPr/>
            <p:nvPr/>
          </p:nvGrpSpPr>
          <p:grpSpPr>
            <a:xfrm>
              <a:off x="5088340" y="1615576"/>
              <a:ext cx="2603619" cy="1240824"/>
              <a:chOff x="492976" y="847245"/>
              <a:chExt cx="2875020" cy="920971"/>
            </a:xfrm>
          </p:grpSpPr>
          <p:sp>
            <p:nvSpPr>
              <p:cNvPr id="1184" name="Google Shape;1184;p32"/>
              <p:cNvSpPr txBox="1"/>
              <p:nvPr/>
            </p:nvSpPr>
            <p:spPr>
              <a:xfrm>
                <a:off x="1406298" y="847245"/>
                <a:ext cx="1284125" cy="1887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ru-RU" sz="2800" dirty="0" smtClean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ЕНВД</a:t>
                </a:r>
                <a:endParaRPr sz="2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  <p:sp>
            <p:nvSpPr>
              <p:cNvPr id="1185" name="Google Shape;1185;p32"/>
              <p:cNvSpPr txBox="1"/>
              <p:nvPr/>
            </p:nvSpPr>
            <p:spPr>
              <a:xfrm>
                <a:off x="492976" y="968699"/>
                <a:ext cx="2875020" cy="799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171450" indent="-171450" algn="ctr">
                  <a:buFontTx/>
                  <a:buChar char="-"/>
                </a:pPr>
                <a:r>
                  <a:rPr lang="ru-RU" sz="12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Формальное 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деление площадей между взаимозависимыми лицами = </a:t>
                </a:r>
                <a:r>
                  <a:rPr lang="ru-RU" sz="12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превышение 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показателя торговой площади </a:t>
                </a:r>
                <a:r>
                  <a:rPr lang="ru-RU" sz="12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(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более 150 </a:t>
                </a:r>
                <a:r>
                  <a:rPr lang="ru-RU" sz="1200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кв.м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.) - </a:t>
                </a:r>
                <a:r>
                  <a:rPr lang="ru-RU" sz="1200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пп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. 6 п. 2 ст. 346.26 НК РФ</a:t>
                </a:r>
                <a:r>
                  <a:rPr lang="ru-RU" sz="1200" dirty="0" smtClean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.</a:t>
                </a: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endParaRPr lang="ru-RU" sz="1200" dirty="0" smtClean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171450" indent="-171450" algn="ctr">
                  <a:buFontTx/>
                  <a:buChar char="-"/>
                </a:pPr>
                <a:r>
                  <a:rPr lang="ru-RU" sz="1200" dirty="0" smtClean="0">
                    <a:solidFill>
                      <a:schemeClr val="bg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Превышение </a:t>
                </a:r>
                <a:r>
                  <a:rPr lang="ru-RU" sz="1200" dirty="0">
                    <a:solidFill>
                      <a:schemeClr val="bg1"/>
                    </a:solidFill>
                    <a:latin typeface="Roboto"/>
                    <a:ea typeface="Roboto"/>
                    <a:cs typeface="Roboto"/>
                    <a:sym typeface="Roboto"/>
                  </a:rPr>
                  <a:t>предельной величины транспортных средств, оказывающих услуги (более 20 ед.)</a:t>
                </a:r>
              </a:p>
              <a:p>
                <a:pPr marL="171450" lvl="0" indent="-171450" algn="ctr">
                  <a:buFontTx/>
                  <a:buChar char="-"/>
                </a:pPr>
                <a:endParaRPr lang="ru-RU" sz="1200" dirty="0" smtClean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171450" lvl="0" indent="-171450" algn="ctr">
                  <a:buFontTx/>
                  <a:buChar char="-"/>
                </a:pPr>
                <a:r>
                  <a:rPr lang="ru-RU" sz="1200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endParaRPr lang="ru-RU" sz="1200" dirty="0" smtClean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186" name="Google Shape;1186;p32"/>
          <p:cNvGrpSpPr/>
          <p:nvPr/>
        </p:nvGrpSpPr>
        <p:grpSpPr>
          <a:xfrm>
            <a:off x="4762500" y="3224525"/>
            <a:ext cx="4129979" cy="1507464"/>
            <a:chOff x="4762500" y="3224525"/>
            <a:chExt cx="3552900" cy="1337700"/>
          </a:xfrm>
        </p:grpSpPr>
        <p:grpSp>
          <p:nvGrpSpPr>
            <p:cNvPr id="1187" name="Google Shape;1187;p32"/>
            <p:cNvGrpSpPr/>
            <p:nvPr/>
          </p:nvGrpSpPr>
          <p:grpSpPr>
            <a:xfrm>
              <a:off x="4762500" y="3224525"/>
              <a:ext cx="3552900" cy="1337700"/>
              <a:chOff x="4762500" y="3224525"/>
              <a:chExt cx="3552900" cy="1337700"/>
            </a:xfrm>
          </p:grpSpPr>
          <p:sp>
            <p:nvSpPr>
              <p:cNvPr id="1188" name="Google Shape;1188;p32"/>
              <p:cNvSpPr/>
              <p:nvPr/>
            </p:nvSpPr>
            <p:spPr>
              <a:xfrm>
                <a:off x="4762500" y="3224525"/>
                <a:ext cx="3552900" cy="1337700"/>
              </a:xfrm>
              <a:prstGeom prst="roundRect">
                <a:avLst>
                  <a:gd name="adj" fmla="val 1129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32"/>
              <p:cNvSpPr/>
              <p:nvPr/>
            </p:nvSpPr>
            <p:spPr>
              <a:xfrm>
                <a:off x="7510098" y="3470075"/>
                <a:ext cx="774382" cy="772657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2" name="Google Shape;1192;p32"/>
            <p:cNvSpPr txBox="1"/>
            <p:nvPr/>
          </p:nvSpPr>
          <p:spPr>
            <a:xfrm>
              <a:off x="5082550" y="3282929"/>
              <a:ext cx="2645098" cy="11749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ru-RU" sz="1200" dirty="0" smtClean="0"/>
                <a:t>Не </a:t>
              </a:r>
              <a:r>
                <a:rPr lang="ru-RU" sz="1200" dirty="0"/>
                <a:t>учтены доходы, полученные от продажи объектов недвижимого имущества, реализации товаров (ст. 209, п. 1 ст. 210 НК РФ</a:t>
              </a:r>
              <a:r>
                <a:rPr lang="ru-RU" sz="1200" dirty="0" smtClean="0"/>
                <a:t>.</a:t>
              </a:r>
            </a:p>
            <a:p>
              <a:pPr marL="171450" indent="-171450" algn="ctr">
                <a:buFontTx/>
                <a:buChar char="-"/>
              </a:pPr>
              <a:r>
                <a:rPr lang="ru-RU" sz="1200" dirty="0" smtClean="0">
                  <a:solidFill>
                    <a:schemeClr val="bg1"/>
                  </a:solidFill>
                </a:rPr>
                <a:t>Неправомерное применение ЕНВД при передачи ТС в аренду; оказании услуг специализированной техникой</a:t>
              </a:r>
            </a:p>
            <a:p>
              <a:pPr marL="171450" indent="-171450">
                <a:buFontTx/>
                <a:buChar char="-"/>
              </a:pPr>
              <a:endParaRPr lang="ru-RU" sz="1200" dirty="0"/>
            </a:p>
          </p:txBody>
        </p:sp>
      </p:grpSp>
      <p:sp>
        <p:nvSpPr>
          <p:cNvPr id="1193" name="Google Shape;1193;p32"/>
          <p:cNvSpPr/>
          <p:nvPr/>
        </p:nvSpPr>
        <p:spPr>
          <a:xfrm>
            <a:off x="3696355" y="2210241"/>
            <a:ext cx="1678900" cy="165900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4" name="Google Shape;1194;p32"/>
          <p:cNvGrpSpPr/>
          <p:nvPr/>
        </p:nvGrpSpPr>
        <p:grpSpPr>
          <a:xfrm>
            <a:off x="3831362" y="2281872"/>
            <a:ext cx="1388711" cy="1505041"/>
            <a:chOff x="3716800" y="1836574"/>
            <a:chExt cx="1710300" cy="1856588"/>
          </a:xfrm>
        </p:grpSpPr>
        <p:sp>
          <p:nvSpPr>
            <p:cNvPr id="1195" name="Google Shape;1195;p32"/>
            <p:cNvSpPr/>
            <p:nvPr/>
          </p:nvSpPr>
          <p:spPr>
            <a:xfrm>
              <a:off x="3716800" y="1908910"/>
              <a:ext cx="1710300" cy="1710300"/>
            </a:xfrm>
            <a:prstGeom prst="ellipse">
              <a:avLst/>
            </a:pr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2"/>
            <p:cNvSpPr/>
            <p:nvPr/>
          </p:nvSpPr>
          <p:spPr>
            <a:xfrm rot="5400000">
              <a:off x="4507374" y="1846324"/>
              <a:ext cx="147600" cy="1281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2"/>
            <p:cNvSpPr/>
            <p:nvPr/>
          </p:nvSpPr>
          <p:spPr>
            <a:xfrm rot="-5400000">
              <a:off x="4507372" y="3555312"/>
              <a:ext cx="147600" cy="1281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8" name="Google Shape;1198;p32"/>
          <p:cNvGrpSpPr/>
          <p:nvPr/>
        </p:nvGrpSpPr>
        <p:grpSpPr>
          <a:xfrm>
            <a:off x="4249494" y="2796595"/>
            <a:ext cx="606886" cy="606834"/>
            <a:chOff x="-30354000" y="3569100"/>
            <a:chExt cx="292250" cy="292225"/>
          </a:xfrm>
        </p:grpSpPr>
        <p:sp>
          <p:nvSpPr>
            <p:cNvPr id="1199" name="Google Shape;1199;p32"/>
            <p:cNvSpPr/>
            <p:nvPr/>
          </p:nvSpPr>
          <p:spPr>
            <a:xfrm>
              <a:off x="-30354000" y="3604550"/>
              <a:ext cx="137875" cy="256000"/>
            </a:xfrm>
            <a:custGeom>
              <a:avLst/>
              <a:gdLst/>
              <a:ahLst/>
              <a:cxnLst/>
              <a:rect l="l" t="t" r="r" b="b"/>
              <a:pathLst>
                <a:path w="5515" h="10240" extrusionOk="0">
                  <a:moveTo>
                    <a:pt x="662" y="0"/>
                  </a:moveTo>
                  <a:cubicBezTo>
                    <a:pt x="284" y="0"/>
                    <a:pt x="1" y="315"/>
                    <a:pt x="1" y="662"/>
                  </a:cubicBezTo>
                  <a:lnTo>
                    <a:pt x="1" y="4411"/>
                  </a:lnTo>
                  <a:cubicBezTo>
                    <a:pt x="1" y="4632"/>
                    <a:pt x="64" y="4884"/>
                    <a:pt x="190" y="5073"/>
                  </a:cubicBezTo>
                  <a:lnTo>
                    <a:pt x="1639" y="7467"/>
                  </a:lnTo>
                  <a:cubicBezTo>
                    <a:pt x="1891" y="7877"/>
                    <a:pt x="2049" y="8097"/>
                    <a:pt x="2049" y="8538"/>
                  </a:cubicBezTo>
                  <a:lnTo>
                    <a:pt x="2049" y="9861"/>
                  </a:lnTo>
                  <a:cubicBezTo>
                    <a:pt x="2049" y="10082"/>
                    <a:pt x="2206" y="10239"/>
                    <a:pt x="2395" y="10239"/>
                  </a:cubicBezTo>
                  <a:lnTo>
                    <a:pt x="5514" y="10239"/>
                  </a:lnTo>
                  <a:lnTo>
                    <a:pt x="5514" y="6364"/>
                  </a:lnTo>
                  <a:cubicBezTo>
                    <a:pt x="5514" y="5986"/>
                    <a:pt x="5357" y="5671"/>
                    <a:pt x="5168" y="5419"/>
                  </a:cubicBezTo>
                  <a:cubicBezTo>
                    <a:pt x="5167" y="5420"/>
                    <a:pt x="5165" y="5421"/>
                    <a:pt x="5163" y="5421"/>
                  </a:cubicBezTo>
                  <a:cubicBezTo>
                    <a:pt x="5042" y="5421"/>
                    <a:pt x="3214" y="3623"/>
                    <a:pt x="3183" y="3592"/>
                  </a:cubicBezTo>
                  <a:cubicBezTo>
                    <a:pt x="3041" y="3432"/>
                    <a:pt x="2828" y="3332"/>
                    <a:pt x="2613" y="3332"/>
                  </a:cubicBezTo>
                  <a:cubicBezTo>
                    <a:pt x="2448" y="3332"/>
                    <a:pt x="2280" y="3392"/>
                    <a:pt x="2143" y="3529"/>
                  </a:cubicBezTo>
                  <a:cubicBezTo>
                    <a:pt x="1891" y="3812"/>
                    <a:pt x="1923" y="4285"/>
                    <a:pt x="2112" y="4442"/>
                  </a:cubicBezTo>
                  <a:lnTo>
                    <a:pt x="3970" y="6301"/>
                  </a:lnTo>
                  <a:cubicBezTo>
                    <a:pt x="4097" y="6427"/>
                    <a:pt x="4097" y="6648"/>
                    <a:pt x="3970" y="6774"/>
                  </a:cubicBezTo>
                  <a:cubicBezTo>
                    <a:pt x="3907" y="6821"/>
                    <a:pt x="3821" y="6845"/>
                    <a:pt x="3734" y="6845"/>
                  </a:cubicBezTo>
                  <a:cubicBezTo>
                    <a:pt x="3648" y="6845"/>
                    <a:pt x="3561" y="6821"/>
                    <a:pt x="3498" y="6774"/>
                  </a:cubicBezTo>
                  <a:lnTo>
                    <a:pt x="1639" y="4915"/>
                  </a:lnTo>
                  <a:cubicBezTo>
                    <a:pt x="1450" y="4726"/>
                    <a:pt x="1324" y="4442"/>
                    <a:pt x="1324" y="4190"/>
                  </a:cubicBezTo>
                  <a:lnTo>
                    <a:pt x="1324" y="662"/>
                  </a:lnTo>
                  <a:cubicBezTo>
                    <a:pt x="1324" y="252"/>
                    <a:pt x="1009" y="0"/>
                    <a:pt x="6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2"/>
            <p:cNvSpPr/>
            <p:nvPr/>
          </p:nvSpPr>
          <p:spPr>
            <a:xfrm>
              <a:off x="-30198825" y="3604550"/>
              <a:ext cx="137075" cy="256775"/>
            </a:xfrm>
            <a:custGeom>
              <a:avLst/>
              <a:gdLst/>
              <a:ahLst/>
              <a:cxnLst/>
              <a:rect l="l" t="t" r="r" b="b"/>
              <a:pathLst>
                <a:path w="5483" h="10271" extrusionOk="0">
                  <a:moveTo>
                    <a:pt x="4758" y="0"/>
                  </a:moveTo>
                  <a:cubicBezTo>
                    <a:pt x="4380" y="0"/>
                    <a:pt x="4096" y="315"/>
                    <a:pt x="4096" y="662"/>
                  </a:cubicBezTo>
                  <a:lnTo>
                    <a:pt x="4096" y="4190"/>
                  </a:lnTo>
                  <a:cubicBezTo>
                    <a:pt x="4096" y="4474"/>
                    <a:pt x="3970" y="4758"/>
                    <a:pt x="3781" y="4915"/>
                  </a:cubicBezTo>
                  <a:lnTo>
                    <a:pt x="1922" y="6774"/>
                  </a:lnTo>
                  <a:cubicBezTo>
                    <a:pt x="1875" y="6821"/>
                    <a:pt x="1788" y="6845"/>
                    <a:pt x="1698" y="6845"/>
                  </a:cubicBezTo>
                  <a:cubicBezTo>
                    <a:pt x="1607" y="6845"/>
                    <a:pt x="1513" y="6821"/>
                    <a:pt x="1450" y="6774"/>
                  </a:cubicBezTo>
                  <a:cubicBezTo>
                    <a:pt x="1355" y="6648"/>
                    <a:pt x="1355" y="6427"/>
                    <a:pt x="1450" y="6301"/>
                  </a:cubicBezTo>
                  <a:lnTo>
                    <a:pt x="3308" y="4442"/>
                  </a:lnTo>
                  <a:cubicBezTo>
                    <a:pt x="3497" y="4285"/>
                    <a:pt x="3560" y="3812"/>
                    <a:pt x="3277" y="3529"/>
                  </a:cubicBezTo>
                  <a:cubicBezTo>
                    <a:pt x="3140" y="3392"/>
                    <a:pt x="2972" y="3332"/>
                    <a:pt x="2807" y="3332"/>
                  </a:cubicBezTo>
                  <a:cubicBezTo>
                    <a:pt x="2592" y="3332"/>
                    <a:pt x="2379" y="3432"/>
                    <a:pt x="2237" y="3592"/>
                  </a:cubicBezTo>
                  <a:cubicBezTo>
                    <a:pt x="2237" y="3592"/>
                    <a:pt x="347" y="5419"/>
                    <a:pt x="347" y="5482"/>
                  </a:cubicBezTo>
                  <a:cubicBezTo>
                    <a:pt x="158" y="5671"/>
                    <a:pt x="0" y="6018"/>
                    <a:pt x="0" y="6427"/>
                  </a:cubicBezTo>
                  <a:lnTo>
                    <a:pt x="0" y="8129"/>
                  </a:lnTo>
                  <a:lnTo>
                    <a:pt x="0" y="8412"/>
                  </a:lnTo>
                  <a:lnTo>
                    <a:pt x="0" y="10271"/>
                  </a:lnTo>
                  <a:lnTo>
                    <a:pt x="3088" y="10271"/>
                  </a:lnTo>
                  <a:cubicBezTo>
                    <a:pt x="3277" y="10271"/>
                    <a:pt x="3434" y="10113"/>
                    <a:pt x="3434" y="9924"/>
                  </a:cubicBezTo>
                  <a:lnTo>
                    <a:pt x="3434" y="8570"/>
                  </a:lnTo>
                  <a:cubicBezTo>
                    <a:pt x="3434" y="8129"/>
                    <a:pt x="3623" y="7908"/>
                    <a:pt x="3812" y="7530"/>
                  </a:cubicBezTo>
                  <a:lnTo>
                    <a:pt x="5293" y="5104"/>
                  </a:lnTo>
                  <a:cubicBezTo>
                    <a:pt x="5388" y="4915"/>
                    <a:pt x="5482" y="4663"/>
                    <a:pt x="5482" y="4411"/>
                  </a:cubicBezTo>
                  <a:lnTo>
                    <a:pt x="5482" y="662"/>
                  </a:lnTo>
                  <a:cubicBezTo>
                    <a:pt x="5451" y="284"/>
                    <a:pt x="5136" y="0"/>
                    <a:pt x="47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2"/>
            <p:cNvSpPr/>
            <p:nvPr/>
          </p:nvSpPr>
          <p:spPr>
            <a:xfrm>
              <a:off x="-30139750" y="3636850"/>
              <a:ext cx="26000" cy="37825"/>
            </a:xfrm>
            <a:custGeom>
              <a:avLst/>
              <a:gdLst/>
              <a:ahLst/>
              <a:cxnLst/>
              <a:rect l="l" t="t" r="r" b="b"/>
              <a:pathLst>
                <a:path w="1040" h="1513" extrusionOk="0">
                  <a:moveTo>
                    <a:pt x="504" y="0"/>
                  </a:moveTo>
                  <a:cubicBezTo>
                    <a:pt x="252" y="32"/>
                    <a:pt x="0" y="284"/>
                    <a:pt x="0" y="567"/>
                  </a:cubicBezTo>
                  <a:lnTo>
                    <a:pt x="0" y="1418"/>
                  </a:lnTo>
                  <a:cubicBezTo>
                    <a:pt x="126" y="1386"/>
                    <a:pt x="252" y="1355"/>
                    <a:pt x="410" y="1355"/>
                  </a:cubicBezTo>
                  <a:cubicBezTo>
                    <a:pt x="630" y="1355"/>
                    <a:pt x="819" y="1386"/>
                    <a:pt x="1040" y="1512"/>
                  </a:cubicBezTo>
                  <a:lnTo>
                    <a:pt x="1040" y="504"/>
                  </a:lnTo>
                  <a:cubicBezTo>
                    <a:pt x="1040" y="252"/>
                    <a:pt x="788" y="0"/>
                    <a:pt x="5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2"/>
            <p:cNvSpPr/>
            <p:nvPr/>
          </p:nvSpPr>
          <p:spPr>
            <a:xfrm>
              <a:off x="-30302800" y="3638950"/>
              <a:ext cx="25225" cy="36500"/>
            </a:xfrm>
            <a:custGeom>
              <a:avLst/>
              <a:gdLst/>
              <a:ahLst/>
              <a:cxnLst/>
              <a:rect l="l" t="t" r="r" b="b"/>
              <a:pathLst>
                <a:path w="1009" h="1460" extrusionOk="0">
                  <a:moveTo>
                    <a:pt x="418" y="1"/>
                  </a:moveTo>
                  <a:cubicBezTo>
                    <a:pt x="177" y="1"/>
                    <a:pt x="1" y="229"/>
                    <a:pt x="1" y="483"/>
                  </a:cubicBezTo>
                  <a:lnTo>
                    <a:pt x="1" y="1460"/>
                  </a:lnTo>
                  <a:cubicBezTo>
                    <a:pt x="190" y="1334"/>
                    <a:pt x="379" y="1302"/>
                    <a:pt x="631" y="1302"/>
                  </a:cubicBezTo>
                  <a:cubicBezTo>
                    <a:pt x="725" y="1302"/>
                    <a:pt x="883" y="1334"/>
                    <a:pt x="1009" y="1365"/>
                  </a:cubicBezTo>
                  <a:lnTo>
                    <a:pt x="1009" y="515"/>
                  </a:lnTo>
                  <a:cubicBezTo>
                    <a:pt x="1009" y="231"/>
                    <a:pt x="788" y="11"/>
                    <a:pt x="505" y="11"/>
                  </a:cubicBezTo>
                  <a:cubicBezTo>
                    <a:pt x="475" y="4"/>
                    <a:pt x="446" y="1"/>
                    <a:pt x="4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2"/>
            <p:cNvSpPr/>
            <p:nvPr/>
          </p:nvSpPr>
          <p:spPr>
            <a:xfrm>
              <a:off x="-30242925" y="3569100"/>
              <a:ext cx="68525" cy="68550"/>
            </a:xfrm>
            <a:custGeom>
              <a:avLst/>
              <a:gdLst/>
              <a:ahLst/>
              <a:cxnLst/>
              <a:rect l="l" t="t" r="r" b="b"/>
              <a:pathLst>
                <a:path w="2741" h="2742" extrusionOk="0">
                  <a:moveTo>
                    <a:pt x="1386" y="1"/>
                  </a:moveTo>
                  <a:cubicBezTo>
                    <a:pt x="630" y="1"/>
                    <a:pt x="0" y="631"/>
                    <a:pt x="0" y="1387"/>
                  </a:cubicBezTo>
                  <a:cubicBezTo>
                    <a:pt x="0" y="2174"/>
                    <a:pt x="630" y="2742"/>
                    <a:pt x="1386" y="2742"/>
                  </a:cubicBezTo>
                  <a:cubicBezTo>
                    <a:pt x="2111" y="2742"/>
                    <a:pt x="2741" y="2111"/>
                    <a:pt x="2741" y="1387"/>
                  </a:cubicBezTo>
                  <a:cubicBezTo>
                    <a:pt x="2741" y="631"/>
                    <a:pt x="2111" y="1"/>
                    <a:pt x="13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2"/>
            <p:cNvSpPr/>
            <p:nvPr/>
          </p:nvSpPr>
          <p:spPr>
            <a:xfrm>
              <a:off x="-30262625" y="3654950"/>
              <a:ext cx="107925" cy="68550"/>
            </a:xfrm>
            <a:custGeom>
              <a:avLst/>
              <a:gdLst/>
              <a:ahLst/>
              <a:cxnLst/>
              <a:rect l="l" t="t" r="r" b="b"/>
              <a:pathLst>
                <a:path w="4317" h="2742" extrusionOk="0">
                  <a:moveTo>
                    <a:pt x="2174" y="1"/>
                  </a:moveTo>
                  <a:cubicBezTo>
                    <a:pt x="1292" y="1"/>
                    <a:pt x="505" y="379"/>
                    <a:pt x="0" y="1040"/>
                  </a:cubicBezTo>
                  <a:lnTo>
                    <a:pt x="32" y="1103"/>
                  </a:lnTo>
                  <a:cubicBezTo>
                    <a:pt x="946" y="1985"/>
                    <a:pt x="1450" y="2458"/>
                    <a:pt x="1702" y="2742"/>
                  </a:cubicBezTo>
                  <a:lnTo>
                    <a:pt x="2647" y="2742"/>
                  </a:lnTo>
                  <a:lnTo>
                    <a:pt x="4254" y="1135"/>
                  </a:lnTo>
                  <a:lnTo>
                    <a:pt x="4317" y="1040"/>
                  </a:lnTo>
                  <a:cubicBezTo>
                    <a:pt x="3813" y="410"/>
                    <a:pt x="3025" y="1"/>
                    <a:pt x="21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5" name="Google Shape;1205;p32"/>
          <p:cNvGrpSpPr/>
          <p:nvPr/>
        </p:nvGrpSpPr>
        <p:grpSpPr>
          <a:xfrm>
            <a:off x="710601" y="3811192"/>
            <a:ext cx="374216" cy="372232"/>
            <a:chOff x="2404875" y="3955825"/>
            <a:chExt cx="296950" cy="295375"/>
          </a:xfrm>
        </p:grpSpPr>
        <p:sp>
          <p:nvSpPr>
            <p:cNvPr id="1206" name="Google Shape;1206;p32"/>
            <p:cNvSpPr/>
            <p:nvPr/>
          </p:nvSpPr>
          <p:spPr>
            <a:xfrm>
              <a:off x="2404875" y="3955825"/>
              <a:ext cx="219775" cy="224500"/>
            </a:xfrm>
            <a:custGeom>
              <a:avLst/>
              <a:gdLst/>
              <a:ahLst/>
              <a:cxnLst/>
              <a:rect l="l" t="t" r="r" b="b"/>
              <a:pathLst>
                <a:path w="8791" h="8980" extrusionOk="0">
                  <a:moveTo>
                    <a:pt x="4537" y="0"/>
                  </a:moveTo>
                  <a:cubicBezTo>
                    <a:pt x="2048" y="0"/>
                    <a:pt x="0" y="2017"/>
                    <a:pt x="0" y="4506"/>
                  </a:cubicBezTo>
                  <a:cubicBezTo>
                    <a:pt x="0" y="6963"/>
                    <a:pt x="2048" y="8979"/>
                    <a:pt x="4537" y="8979"/>
                  </a:cubicBezTo>
                  <a:cubicBezTo>
                    <a:pt x="6459" y="8979"/>
                    <a:pt x="8160" y="7719"/>
                    <a:pt x="8790" y="5986"/>
                  </a:cubicBezTo>
                  <a:cubicBezTo>
                    <a:pt x="8633" y="5860"/>
                    <a:pt x="8443" y="5640"/>
                    <a:pt x="8286" y="5514"/>
                  </a:cubicBezTo>
                  <a:lnTo>
                    <a:pt x="7498" y="5514"/>
                  </a:lnTo>
                  <a:cubicBezTo>
                    <a:pt x="7057" y="6742"/>
                    <a:pt x="5923" y="7593"/>
                    <a:pt x="4568" y="7593"/>
                  </a:cubicBezTo>
                  <a:cubicBezTo>
                    <a:pt x="2836" y="7593"/>
                    <a:pt x="1481" y="6175"/>
                    <a:pt x="1481" y="4506"/>
                  </a:cubicBezTo>
                  <a:cubicBezTo>
                    <a:pt x="1481" y="2804"/>
                    <a:pt x="2867" y="1387"/>
                    <a:pt x="4568" y="1387"/>
                  </a:cubicBezTo>
                  <a:cubicBezTo>
                    <a:pt x="5923" y="1387"/>
                    <a:pt x="7057" y="2237"/>
                    <a:pt x="7498" y="3466"/>
                  </a:cubicBezTo>
                  <a:lnTo>
                    <a:pt x="8286" y="3466"/>
                  </a:lnTo>
                  <a:cubicBezTo>
                    <a:pt x="8443" y="3308"/>
                    <a:pt x="8633" y="3088"/>
                    <a:pt x="8790" y="2993"/>
                  </a:cubicBezTo>
                  <a:cubicBezTo>
                    <a:pt x="8160" y="1261"/>
                    <a:pt x="6522" y="0"/>
                    <a:pt x="45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2"/>
            <p:cNvSpPr/>
            <p:nvPr/>
          </p:nvSpPr>
          <p:spPr>
            <a:xfrm>
              <a:off x="2510400" y="4024075"/>
              <a:ext cx="191425" cy="87575"/>
            </a:xfrm>
            <a:custGeom>
              <a:avLst/>
              <a:gdLst/>
              <a:ahLst/>
              <a:cxnLst/>
              <a:rect l="l" t="t" r="r" b="b"/>
              <a:pathLst>
                <a:path w="7657" h="3503" extrusionOk="0">
                  <a:moveTo>
                    <a:pt x="7260" y="0"/>
                  </a:moveTo>
                  <a:cubicBezTo>
                    <a:pt x="7232" y="0"/>
                    <a:pt x="7206" y="4"/>
                    <a:pt x="7184" y="11"/>
                  </a:cubicBezTo>
                  <a:lnTo>
                    <a:pt x="5073" y="736"/>
                  </a:lnTo>
                  <a:cubicBezTo>
                    <a:pt x="5042" y="736"/>
                    <a:pt x="5010" y="767"/>
                    <a:pt x="4947" y="799"/>
                  </a:cubicBezTo>
                  <a:lnTo>
                    <a:pt x="4380" y="1398"/>
                  </a:lnTo>
                  <a:lnTo>
                    <a:pt x="347" y="1398"/>
                  </a:lnTo>
                  <a:cubicBezTo>
                    <a:pt x="158" y="1398"/>
                    <a:pt x="1" y="1555"/>
                    <a:pt x="1" y="1744"/>
                  </a:cubicBezTo>
                  <a:cubicBezTo>
                    <a:pt x="1" y="1965"/>
                    <a:pt x="158" y="2122"/>
                    <a:pt x="347" y="2122"/>
                  </a:cubicBezTo>
                  <a:lnTo>
                    <a:pt x="4380" y="2122"/>
                  </a:lnTo>
                  <a:lnTo>
                    <a:pt x="4947" y="2689"/>
                  </a:lnTo>
                  <a:cubicBezTo>
                    <a:pt x="5010" y="2752"/>
                    <a:pt x="5042" y="2784"/>
                    <a:pt x="5073" y="2784"/>
                  </a:cubicBezTo>
                  <a:lnTo>
                    <a:pt x="7184" y="3477"/>
                  </a:lnTo>
                  <a:cubicBezTo>
                    <a:pt x="7210" y="3494"/>
                    <a:pt x="7242" y="3502"/>
                    <a:pt x="7275" y="3502"/>
                  </a:cubicBezTo>
                  <a:cubicBezTo>
                    <a:pt x="7362" y="3502"/>
                    <a:pt x="7462" y="3451"/>
                    <a:pt x="7531" y="3382"/>
                  </a:cubicBezTo>
                  <a:cubicBezTo>
                    <a:pt x="7594" y="3256"/>
                    <a:pt x="7657" y="3099"/>
                    <a:pt x="7562" y="2973"/>
                  </a:cubicBezTo>
                  <a:lnTo>
                    <a:pt x="6932" y="1744"/>
                  </a:lnTo>
                  <a:lnTo>
                    <a:pt x="7562" y="547"/>
                  </a:lnTo>
                  <a:cubicBezTo>
                    <a:pt x="7657" y="389"/>
                    <a:pt x="7594" y="232"/>
                    <a:pt x="7531" y="137"/>
                  </a:cubicBezTo>
                  <a:cubicBezTo>
                    <a:pt x="7458" y="41"/>
                    <a:pt x="7349" y="0"/>
                    <a:pt x="7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2"/>
            <p:cNvSpPr/>
            <p:nvPr/>
          </p:nvSpPr>
          <p:spPr>
            <a:xfrm>
              <a:off x="2424550" y="4188175"/>
              <a:ext cx="189050" cy="63025"/>
            </a:xfrm>
            <a:custGeom>
              <a:avLst/>
              <a:gdLst/>
              <a:ahLst/>
              <a:cxnLst/>
              <a:rect l="l" t="t" r="r" b="b"/>
              <a:pathLst>
                <a:path w="7562" h="2521" extrusionOk="0">
                  <a:moveTo>
                    <a:pt x="1828" y="0"/>
                  </a:moveTo>
                  <a:lnTo>
                    <a:pt x="1482" y="1135"/>
                  </a:lnTo>
                  <a:lnTo>
                    <a:pt x="1040" y="1135"/>
                  </a:lnTo>
                  <a:cubicBezTo>
                    <a:pt x="442" y="1135"/>
                    <a:pt x="1" y="1607"/>
                    <a:pt x="1" y="2174"/>
                  </a:cubicBezTo>
                  <a:cubicBezTo>
                    <a:pt x="1" y="2363"/>
                    <a:pt x="158" y="2521"/>
                    <a:pt x="379" y="2521"/>
                  </a:cubicBezTo>
                  <a:lnTo>
                    <a:pt x="7310" y="2521"/>
                  </a:lnTo>
                  <a:cubicBezTo>
                    <a:pt x="7404" y="2489"/>
                    <a:pt x="7562" y="2363"/>
                    <a:pt x="7562" y="2174"/>
                  </a:cubicBezTo>
                  <a:cubicBezTo>
                    <a:pt x="7562" y="1576"/>
                    <a:pt x="7089" y="1135"/>
                    <a:pt x="6554" y="1135"/>
                  </a:cubicBezTo>
                  <a:lnTo>
                    <a:pt x="6113" y="1135"/>
                  </a:lnTo>
                  <a:lnTo>
                    <a:pt x="5766" y="0"/>
                  </a:lnTo>
                  <a:cubicBezTo>
                    <a:pt x="5168" y="252"/>
                    <a:pt x="4506" y="410"/>
                    <a:pt x="3781" y="410"/>
                  </a:cubicBezTo>
                  <a:cubicBezTo>
                    <a:pt x="3088" y="410"/>
                    <a:pt x="2427" y="252"/>
                    <a:pt x="18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2"/>
            <p:cNvSpPr/>
            <p:nvPr/>
          </p:nvSpPr>
          <p:spPr>
            <a:xfrm>
              <a:off x="2457625" y="4007025"/>
              <a:ext cx="115025" cy="122100"/>
            </a:xfrm>
            <a:custGeom>
              <a:avLst/>
              <a:gdLst/>
              <a:ahLst/>
              <a:cxnLst/>
              <a:rect l="l" t="t" r="r" b="b"/>
              <a:pathLst>
                <a:path w="4601" h="4884" extrusionOk="0">
                  <a:moveTo>
                    <a:pt x="2427" y="0"/>
                  </a:moveTo>
                  <a:cubicBezTo>
                    <a:pt x="1104" y="0"/>
                    <a:pt x="1" y="1103"/>
                    <a:pt x="1" y="2458"/>
                  </a:cubicBezTo>
                  <a:cubicBezTo>
                    <a:pt x="1" y="3781"/>
                    <a:pt x="1104" y="4884"/>
                    <a:pt x="2427" y="4884"/>
                  </a:cubicBezTo>
                  <a:cubicBezTo>
                    <a:pt x="3404" y="4884"/>
                    <a:pt x="4254" y="4348"/>
                    <a:pt x="4601" y="3497"/>
                  </a:cubicBezTo>
                  <a:lnTo>
                    <a:pt x="2427" y="3497"/>
                  </a:lnTo>
                  <a:cubicBezTo>
                    <a:pt x="1828" y="3497"/>
                    <a:pt x="1419" y="3025"/>
                    <a:pt x="1419" y="2489"/>
                  </a:cubicBezTo>
                  <a:cubicBezTo>
                    <a:pt x="1356" y="1859"/>
                    <a:pt x="1828" y="1386"/>
                    <a:pt x="2427" y="1386"/>
                  </a:cubicBezTo>
                  <a:lnTo>
                    <a:pt x="4601" y="1386"/>
                  </a:lnTo>
                  <a:cubicBezTo>
                    <a:pt x="4191" y="567"/>
                    <a:pt x="3372" y="0"/>
                    <a:pt x="24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0" name="Google Shape;1210;p32"/>
          <p:cNvGrpSpPr/>
          <p:nvPr/>
        </p:nvGrpSpPr>
        <p:grpSpPr>
          <a:xfrm>
            <a:off x="653168" y="1937810"/>
            <a:ext cx="378051" cy="377049"/>
            <a:chOff x="-30345325" y="3184750"/>
            <a:chExt cx="292225" cy="291450"/>
          </a:xfrm>
        </p:grpSpPr>
        <p:sp>
          <p:nvSpPr>
            <p:cNvPr id="1211" name="Google Shape;1211;p32"/>
            <p:cNvSpPr/>
            <p:nvPr/>
          </p:nvSpPr>
          <p:spPr>
            <a:xfrm>
              <a:off x="-30328000" y="3184750"/>
              <a:ext cx="258375" cy="120950"/>
            </a:xfrm>
            <a:custGeom>
              <a:avLst/>
              <a:gdLst/>
              <a:ahLst/>
              <a:cxnLst/>
              <a:rect l="l" t="t" r="r" b="b"/>
              <a:pathLst>
                <a:path w="10335" h="4838" extrusionOk="0">
                  <a:moveTo>
                    <a:pt x="1040" y="0"/>
                  </a:moveTo>
                  <a:cubicBezTo>
                    <a:pt x="473" y="0"/>
                    <a:pt x="1" y="473"/>
                    <a:pt x="1" y="1071"/>
                  </a:cubicBezTo>
                  <a:lnTo>
                    <a:pt x="1" y="2458"/>
                  </a:lnTo>
                  <a:cubicBezTo>
                    <a:pt x="1" y="2993"/>
                    <a:pt x="473" y="3466"/>
                    <a:pt x="1040" y="3466"/>
                  </a:cubicBezTo>
                  <a:lnTo>
                    <a:pt x="2048" y="3466"/>
                  </a:lnTo>
                  <a:lnTo>
                    <a:pt x="2048" y="4505"/>
                  </a:lnTo>
                  <a:cubicBezTo>
                    <a:pt x="2048" y="4663"/>
                    <a:pt x="2143" y="4757"/>
                    <a:pt x="2269" y="4820"/>
                  </a:cubicBezTo>
                  <a:cubicBezTo>
                    <a:pt x="2300" y="4831"/>
                    <a:pt x="2339" y="4838"/>
                    <a:pt x="2380" y="4838"/>
                  </a:cubicBezTo>
                  <a:cubicBezTo>
                    <a:pt x="2461" y="4838"/>
                    <a:pt x="2552" y="4810"/>
                    <a:pt x="2615" y="4726"/>
                  </a:cubicBezTo>
                  <a:lnTo>
                    <a:pt x="3876" y="3466"/>
                  </a:lnTo>
                  <a:lnTo>
                    <a:pt x="6365" y="3466"/>
                  </a:lnTo>
                  <a:lnTo>
                    <a:pt x="7625" y="4726"/>
                  </a:lnTo>
                  <a:cubicBezTo>
                    <a:pt x="7688" y="4810"/>
                    <a:pt x="7765" y="4838"/>
                    <a:pt x="7846" y="4838"/>
                  </a:cubicBezTo>
                  <a:cubicBezTo>
                    <a:pt x="7887" y="4838"/>
                    <a:pt x="7929" y="4831"/>
                    <a:pt x="7971" y="4820"/>
                  </a:cubicBezTo>
                  <a:cubicBezTo>
                    <a:pt x="8097" y="4789"/>
                    <a:pt x="8160" y="4631"/>
                    <a:pt x="8160" y="4505"/>
                  </a:cubicBezTo>
                  <a:lnTo>
                    <a:pt x="8160" y="3466"/>
                  </a:lnTo>
                  <a:lnTo>
                    <a:pt x="9231" y="3466"/>
                  </a:lnTo>
                  <a:cubicBezTo>
                    <a:pt x="9862" y="3466"/>
                    <a:pt x="10334" y="2993"/>
                    <a:pt x="10334" y="2458"/>
                  </a:cubicBezTo>
                  <a:lnTo>
                    <a:pt x="10334" y="1071"/>
                  </a:lnTo>
                  <a:cubicBezTo>
                    <a:pt x="10334" y="536"/>
                    <a:pt x="9862" y="0"/>
                    <a:pt x="92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2"/>
            <p:cNvSpPr/>
            <p:nvPr/>
          </p:nvSpPr>
          <p:spPr>
            <a:xfrm>
              <a:off x="-30310675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599" y="1"/>
                    <a:pt x="1" y="631"/>
                    <a:pt x="1" y="1387"/>
                  </a:cubicBezTo>
                  <a:cubicBezTo>
                    <a:pt x="1" y="2143"/>
                    <a:pt x="599" y="2773"/>
                    <a:pt x="1387" y="2773"/>
                  </a:cubicBezTo>
                  <a:cubicBezTo>
                    <a:pt x="2143" y="2773"/>
                    <a:pt x="2742" y="2143"/>
                    <a:pt x="2742" y="1387"/>
                  </a:cubicBezTo>
                  <a:cubicBezTo>
                    <a:pt x="2742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2"/>
            <p:cNvSpPr/>
            <p:nvPr/>
          </p:nvSpPr>
          <p:spPr>
            <a:xfrm>
              <a:off x="-30345325" y="3408425"/>
              <a:ext cx="137075" cy="67775"/>
            </a:xfrm>
            <a:custGeom>
              <a:avLst/>
              <a:gdLst/>
              <a:ahLst/>
              <a:cxnLst/>
              <a:rect l="l" t="t" r="r" b="b"/>
              <a:pathLst>
                <a:path w="5483" h="2711" extrusionOk="0">
                  <a:moveTo>
                    <a:pt x="2741" y="1"/>
                  </a:moveTo>
                  <a:cubicBezTo>
                    <a:pt x="1387" y="1"/>
                    <a:pt x="221" y="1040"/>
                    <a:pt x="32" y="2332"/>
                  </a:cubicBezTo>
                  <a:cubicBezTo>
                    <a:pt x="0" y="2521"/>
                    <a:pt x="158" y="2710"/>
                    <a:pt x="378" y="2710"/>
                  </a:cubicBezTo>
                  <a:lnTo>
                    <a:pt x="5104" y="2710"/>
                  </a:lnTo>
                  <a:cubicBezTo>
                    <a:pt x="5325" y="2710"/>
                    <a:pt x="5482" y="2521"/>
                    <a:pt x="5482" y="2332"/>
                  </a:cubicBezTo>
                  <a:cubicBezTo>
                    <a:pt x="5262" y="977"/>
                    <a:pt x="4128" y="1"/>
                    <a:pt x="27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2"/>
            <p:cNvSpPr/>
            <p:nvPr/>
          </p:nvSpPr>
          <p:spPr>
            <a:xfrm>
              <a:off x="-30156300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631" y="1"/>
                    <a:pt x="1" y="631"/>
                    <a:pt x="1" y="1387"/>
                  </a:cubicBezTo>
                  <a:cubicBezTo>
                    <a:pt x="1" y="2143"/>
                    <a:pt x="631" y="2773"/>
                    <a:pt x="1387" y="2773"/>
                  </a:cubicBezTo>
                  <a:cubicBezTo>
                    <a:pt x="2111" y="2773"/>
                    <a:pt x="2742" y="2143"/>
                    <a:pt x="2742" y="1387"/>
                  </a:cubicBezTo>
                  <a:cubicBezTo>
                    <a:pt x="2742" y="631"/>
                    <a:pt x="2111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2"/>
            <p:cNvSpPr/>
            <p:nvPr/>
          </p:nvSpPr>
          <p:spPr>
            <a:xfrm>
              <a:off x="-30190950" y="3408425"/>
              <a:ext cx="137850" cy="67775"/>
            </a:xfrm>
            <a:custGeom>
              <a:avLst/>
              <a:gdLst/>
              <a:ahLst/>
              <a:cxnLst/>
              <a:rect l="l" t="t" r="r" b="b"/>
              <a:pathLst>
                <a:path w="5514" h="2711" extrusionOk="0">
                  <a:moveTo>
                    <a:pt x="2773" y="1"/>
                  </a:moveTo>
                  <a:cubicBezTo>
                    <a:pt x="1387" y="1"/>
                    <a:pt x="252" y="1040"/>
                    <a:pt x="32" y="2332"/>
                  </a:cubicBezTo>
                  <a:cubicBezTo>
                    <a:pt x="0" y="2521"/>
                    <a:pt x="158" y="2710"/>
                    <a:pt x="410" y="2710"/>
                  </a:cubicBezTo>
                  <a:lnTo>
                    <a:pt x="5167" y="2710"/>
                  </a:lnTo>
                  <a:cubicBezTo>
                    <a:pt x="5356" y="2710"/>
                    <a:pt x="5514" y="2521"/>
                    <a:pt x="5514" y="2332"/>
                  </a:cubicBezTo>
                  <a:cubicBezTo>
                    <a:pt x="5293" y="977"/>
                    <a:pt x="4128" y="1"/>
                    <a:pt x="27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6" name="Google Shape;1216;p32"/>
          <p:cNvGrpSpPr/>
          <p:nvPr/>
        </p:nvGrpSpPr>
        <p:grpSpPr>
          <a:xfrm>
            <a:off x="8217931" y="3735777"/>
            <a:ext cx="377049" cy="364823"/>
            <a:chOff x="-32568800" y="3232000"/>
            <a:chExt cx="291450" cy="282000"/>
          </a:xfrm>
        </p:grpSpPr>
        <p:sp>
          <p:nvSpPr>
            <p:cNvPr id="1217" name="Google Shape;1217;p32"/>
            <p:cNvSpPr/>
            <p:nvPr/>
          </p:nvSpPr>
          <p:spPr>
            <a:xfrm>
              <a:off x="-32545150" y="3232000"/>
              <a:ext cx="244175" cy="246550"/>
            </a:xfrm>
            <a:custGeom>
              <a:avLst/>
              <a:gdLst/>
              <a:ahLst/>
              <a:cxnLst/>
              <a:rect l="l" t="t" r="r" b="b"/>
              <a:pathLst>
                <a:path w="9767" h="9862" extrusionOk="0">
                  <a:moveTo>
                    <a:pt x="4883" y="1"/>
                  </a:moveTo>
                  <a:cubicBezTo>
                    <a:pt x="4505" y="1"/>
                    <a:pt x="4222" y="316"/>
                    <a:pt x="4222" y="662"/>
                  </a:cubicBezTo>
                  <a:lnTo>
                    <a:pt x="4222" y="4128"/>
                  </a:lnTo>
                  <a:cubicBezTo>
                    <a:pt x="4159" y="4033"/>
                    <a:pt x="2899" y="1859"/>
                    <a:pt x="2772" y="1702"/>
                  </a:cubicBezTo>
                  <a:cubicBezTo>
                    <a:pt x="2639" y="1479"/>
                    <a:pt x="2394" y="1350"/>
                    <a:pt x="2151" y="1350"/>
                  </a:cubicBezTo>
                  <a:cubicBezTo>
                    <a:pt x="2051" y="1350"/>
                    <a:pt x="1951" y="1372"/>
                    <a:pt x="1859" y="1418"/>
                  </a:cubicBezTo>
                  <a:cubicBezTo>
                    <a:pt x="1512" y="1576"/>
                    <a:pt x="1386" y="2017"/>
                    <a:pt x="1544" y="2332"/>
                  </a:cubicBezTo>
                  <a:cubicBezTo>
                    <a:pt x="1544" y="2363"/>
                    <a:pt x="2804" y="4947"/>
                    <a:pt x="2836" y="4947"/>
                  </a:cubicBezTo>
                  <a:cubicBezTo>
                    <a:pt x="3434" y="4947"/>
                    <a:pt x="5261" y="4947"/>
                    <a:pt x="5261" y="6617"/>
                  </a:cubicBezTo>
                  <a:cubicBezTo>
                    <a:pt x="5261" y="6806"/>
                    <a:pt x="5104" y="6963"/>
                    <a:pt x="4883" y="6963"/>
                  </a:cubicBezTo>
                  <a:cubicBezTo>
                    <a:pt x="4694" y="6963"/>
                    <a:pt x="4537" y="6806"/>
                    <a:pt x="4537" y="6617"/>
                  </a:cubicBezTo>
                  <a:cubicBezTo>
                    <a:pt x="4537" y="6018"/>
                    <a:pt x="4253" y="5640"/>
                    <a:pt x="3056" y="5608"/>
                  </a:cubicBezTo>
                  <a:cubicBezTo>
                    <a:pt x="3056" y="5608"/>
                    <a:pt x="1260" y="4254"/>
                    <a:pt x="1197" y="4191"/>
                  </a:cubicBezTo>
                  <a:cubicBezTo>
                    <a:pt x="1060" y="4084"/>
                    <a:pt x="901" y="4029"/>
                    <a:pt x="745" y="4029"/>
                  </a:cubicBezTo>
                  <a:cubicBezTo>
                    <a:pt x="578" y="4029"/>
                    <a:pt x="414" y="4092"/>
                    <a:pt x="284" y="4222"/>
                  </a:cubicBezTo>
                  <a:cubicBezTo>
                    <a:pt x="0" y="4506"/>
                    <a:pt x="0" y="4915"/>
                    <a:pt x="284" y="5199"/>
                  </a:cubicBezTo>
                  <a:lnTo>
                    <a:pt x="1859" y="6774"/>
                  </a:lnTo>
                  <a:cubicBezTo>
                    <a:pt x="2048" y="6963"/>
                    <a:pt x="2142" y="7215"/>
                    <a:pt x="2142" y="7436"/>
                  </a:cubicBezTo>
                  <a:cubicBezTo>
                    <a:pt x="2142" y="8034"/>
                    <a:pt x="2520" y="8538"/>
                    <a:pt x="3088" y="8759"/>
                  </a:cubicBezTo>
                  <a:cubicBezTo>
                    <a:pt x="3245" y="8790"/>
                    <a:pt x="3371" y="8948"/>
                    <a:pt x="3434" y="9074"/>
                  </a:cubicBezTo>
                  <a:cubicBezTo>
                    <a:pt x="2426" y="8979"/>
                    <a:pt x="1260" y="8790"/>
                    <a:pt x="1103" y="8475"/>
                  </a:cubicBezTo>
                  <a:cubicBezTo>
                    <a:pt x="1103" y="8475"/>
                    <a:pt x="1197" y="8349"/>
                    <a:pt x="1638" y="8192"/>
                  </a:cubicBezTo>
                  <a:cubicBezTo>
                    <a:pt x="1544" y="8003"/>
                    <a:pt x="1481" y="7751"/>
                    <a:pt x="1481" y="7530"/>
                  </a:cubicBezTo>
                  <a:cubicBezTo>
                    <a:pt x="756" y="7782"/>
                    <a:pt x="441" y="8066"/>
                    <a:pt x="441" y="8475"/>
                  </a:cubicBezTo>
                  <a:cubicBezTo>
                    <a:pt x="441" y="9641"/>
                    <a:pt x="3718" y="9862"/>
                    <a:pt x="4883" y="9862"/>
                  </a:cubicBezTo>
                  <a:cubicBezTo>
                    <a:pt x="6081" y="9862"/>
                    <a:pt x="9357" y="9641"/>
                    <a:pt x="9357" y="8475"/>
                  </a:cubicBezTo>
                  <a:cubicBezTo>
                    <a:pt x="9357" y="8066"/>
                    <a:pt x="8979" y="7751"/>
                    <a:pt x="8317" y="7530"/>
                  </a:cubicBezTo>
                  <a:cubicBezTo>
                    <a:pt x="8317" y="7782"/>
                    <a:pt x="8286" y="8003"/>
                    <a:pt x="8160" y="8192"/>
                  </a:cubicBezTo>
                  <a:cubicBezTo>
                    <a:pt x="8286" y="8255"/>
                    <a:pt x="8349" y="8286"/>
                    <a:pt x="8443" y="8318"/>
                  </a:cubicBezTo>
                  <a:lnTo>
                    <a:pt x="8664" y="8444"/>
                  </a:lnTo>
                  <a:cubicBezTo>
                    <a:pt x="8475" y="8790"/>
                    <a:pt x="7372" y="8948"/>
                    <a:pt x="6364" y="9074"/>
                  </a:cubicBezTo>
                  <a:cubicBezTo>
                    <a:pt x="6427" y="8979"/>
                    <a:pt x="6553" y="8885"/>
                    <a:pt x="6711" y="8822"/>
                  </a:cubicBezTo>
                  <a:cubicBezTo>
                    <a:pt x="7246" y="8633"/>
                    <a:pt x="7656" y="8129"/>
                    <a:pt x="7656" y="7530"/>
                  </a:cubicBezTo>
                  <a:lnTo>
                    <a:pt x="7656" y="6428"/>
                  </a:lnTo>
                  <a:lnTo>
                    <a:pt x="9515" y="4569"/>
                  </a:lnTo>
                  <a:cubicBezTo>
                    <a:pt x="9767" y="4317"/>
                    <a:pt x="9767" y="3876"/>
                    <a:pt x="9515" y="3592"/>
                  </a:cubicBezTo>
                  <a:cubicBezTo>
                    <a:pt x="9373" y="3450"/>
                    <a:pt x="9192" y="3379"/>
                    <a:pt x="9010" y="3379"/>
                  </a:cubicBezTo>
                  <a:cubicBezTo>
                    <a:pt x="8829" y="3379"/>
                    <a:pt x="8648" y="3450"/>
                    <a:pt x="8506" y="3592"/>
                  </a:cubicBezTo>
                  <a:cubicBezTo>
                    <a:pt x="8191" y="3876"/>
                    <a:pt x="7498" y="4411"/>
                    <a:pt x="7026" y="4789"/>
                  </a:cubicBezTo>
                  <a:cubicBezTo>
                    <a:pt x="7089" y="4663"/>
                    <a:pt x="8191" y="2426"/>
                    <a:pt x="8254" y="2332"/>
                  </a:cubicBezTo>
                  <a:cubicBezTo>
                    <a:pt x="8412" y="1985"/>
                    <a:pt x="8286" y="1576"/>
                    <a:pt x="7939" y="1418"/>
                  </a:cubicBezTo>
                  <a:cubicBezTo>
                    <a:pt x="7847" y="1372"/>
                    <a:pt x="7747" y="1350"/>
                    <a:pt x="7647" y="1350"/>
                  </a:cubicBezTo>
                  <a:cubicBezTo>
                    <a:pt x="7404" y="1350"/>
                    <a:pt x="7159" y="1479"/>
                    <a:pt x="7026" y="1702"/>
                  </a:cubicBezTo>
                  <a:cubicBezTo>
                    <a:pt x="6900" y="1859"/>
                    <a:pt x="5639" y="4033"/>
                    <a:pt x="5576" y="4128"/>
                  </a:cubicBezTo>
                  <a:lnTo>
                    <a:pt x="5576" y="662"/>
                  </a:lnTo>
                  <a:cubicBezTo>
                    <a:pt x="5576" y="284"/>
                    <a:pt x="5261" y="1"/>
                    <a:pt x="48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2"/>
            <p:cNvSpPr/>
            <p:nvPr/>
          </p:nvSpPr>
          <p:spPr>
            <a:xfrm>
              <a:off x="-32568800" y="3392675"/>
              <a:ext cx="291450" cy="121325"/>
            </a:xfrm>
            <a:custGeom>
              <a:avLst/>
              <a:gdLst/>
              <a:ahLst/>
              <a:cxnLst/>
              <a:rect l="l" t="t" r="r" b="b"/>
              <a:pathLst>
                <a:path w="11658" h="4853" extrusionOk="0">
                  <a:moveTo>
                    <a:pt x="9578" y="1"/>
                  </a:moveTo>
                  <a:lnTo>
                    <a:pt x="9263" y="316"/>
                  </a:lnTo>
                  <a:lnTo>
                    <a:pt x="9263" y="631"/>
                  </a:lnTo>
                  <a:cubicBezTo>
                    <a:pt x="10335" y="1040"/>
                    <a:pt x="10965" y="1576"/>
                    <a:pt x="10965" y="2143"/>
                  </a:cubicBezTo>
                  <a:cubicBezTo>
                    <a:pt x="10965" y="3119"/>
                    <a:pt x="8885" y="4191"/>
                    <a:pt x="5829" y="4191"/>
                  </a:cubicBezTo>
                  <a:cubicBezTo>
                    <a:pt x="2805" y="4191"/>
                    <a:pt x="726" y="3119"/>
                    <a:pt x="726" y="2143"/>
                  </a:cubicBezTo>
                  <a:cubicBezTo>
                    <a:pt x="726" y="1607"/>
                    <a:pt x="1261" y="1103"/>
                    <a:pt x="2175" y="725"/>
                  </a:cubicBezTo>
                  <a:lnTo>
                    <a:pt x="1671" y="190"/>
                  </a:lnTo>
                  <a:cubicBezTo>
                    <a:pt x="631" y="725"/>
                    <a:pt x="1" y="1387"/>
                    <a:pt x="1" y="2111"/>
                  </a:cubicBezTo>
                  <a:cubicBezTo>
                    <a:pt x="1" y="3655"/>
                    <a:pt x="2584" y="4852"/>
                    <a:pt x="5829" y="4852"/>
                  </a:cubicBezTo>
                  <a:cubicBezTo>
                    <a:pt x="9106" y="4852"/>
                    <a:pt x="11658" y="3624"/>
                    <a:pt x="11658" y="2111"/>
                  </a:cubicBezTo>
                  <a:cubicBezTo>
                    <a:pt x="11658" y="1261"/>
                    <a:pt x="10870" y="505"/>
                    <a:pt x="95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9" name="Google Shape;1219;p32"/>
          <p:cNvGrpSpPr/>
          <p:nvPr/>
        </p:nvGrpSpPr>
        <p:grpSpPr>
          <a:xfrm>
            <a:off x="8165769" y="2027169"/>
            <a:ext cx="397425" cy="377793"/>
            <a:chOff x="-32576675" y="3944600"/>
            <a:chExt cx="307200" cy="292025"/>
          </a:xfrm>
        </p:grpSpPr>
        <p:sp>
          <p:nvSpPr>
            <p:cNvPr id="1220" name="Google Shape;1220;p32"/>
            <p:cNvSpPr/>
            <p:nvPr/>
          </p:nvSpPr>
          <p:spPr>
            <a:xfrm>
              <a:off x="-32482950" y="3944600"/>
              <a:ext cx="213475" cy="214650"/>
            </a:xfrm>
            <a:custGeom>
              <a:avLst/>
              <a:gdLst/>
              <a:ahLst/>
              <a:cxnLst/>
              <a:rect l="l" t="t" r="r" b="b"/>
              <a:pathLst>
                <a:path w="8539" h="8586" extrusionOk="0">
                  <a:moveTo>
                    <a:pt x="5156" y="1"/>
                  </a:moveTo>
                  <a:cubicBezTo>
                    <a:pt x="4372" y="1"/>
                    <a:pt x="3593" y="308"/>
                    <a:pt x="2994" y="922"/>
                  </a:cubicBezTo>
                  <a:lnTo>
                    <a:pt x="1450" y="2466"/>
                  </a:lnTo>
                  <a:cubicBezTo>
                    <a:pt x="1681" y="2417"/>
                    <a:pt x="1916" y="2392"/>
                    <a:pt x="2152" y="2392"/>
                  </a:cubicBezTo>
                  <a:cubicBezTo>
                    <a:pt x="2529" y="2392"/>
                    <a:pt x="2909" y="2456"/>
                    <a:pt x="3277" y="2592"/>
                  </a:cubicBezTo>
                  <a:lnTo>
                    <a:pt x="3939" y="1899"/>
                  </a:lnTo>
                  <a:cubicBezTo>
                    <a:pt x="4270" y="1568"/>
                    <a:pt x="4703" y="1402"/>
                    <a:pt x="5136" y="1402"/>
                  </a:cubicBezTo>
                  <a:cubicBezTo>
                    <a:pt x="5569" y="1402"/>
                    <a:pt x="6003" y="1568"/>
                    <a:pt x="6333" y="1899"/>
                  </a:cubicBezTo>
                  <a:cubicBezTo>
                    <a:pt x="7027" y="2592"/>
                    <a:pt x="7027" y="3631"/>
                    <a:pt x="6333" y="4325"/>
                  </a:cubicBezTo>
                  <a:lnTo>
                    <a:pt x="3939" y="6719"/>
                  </a:lnTo>
                  <a:cubicBezTo>
                    <a:pt x="3608" y="7050"/>
                    <a:pt x="3175" y="7215"/>
                    <a:pt x="2742" y="7215"/>
                  </a:cubicBezTo>
                  <a:cubicBezTo>
                    <a:pt x="2309" y="7215"/>
                    <a:pt x="1875" y="7050"/>
                    <a:pt x="1545" y="6719"/>
                  </a:cubicBezTo>
                  <a:cubicBezTo>
                    <a:pt x="1261" y="6435"/>
                    <a:pt x="1104" y="6089"/>
                    <a:pt x="1072" y="5742"/>
                  </a:cubicBezTo>
                  <a:lnTo>
                    <a:pt x="1" y="6782"/>
                  </a:lnTo>
                  <a:cubicBezTo>
                    <a:pt x="158" y="7097"/>
                    <a:pt x="348" y="7381"/>
                    <a:pt x="600" y="7664"/>
                  </a:cubicBezTo>
                  <a:cubicBezTo>
                    <a:pt x="1214" y="8278"/>
                    <a:pt x="2002" y="8586"/>
                    <a:pt x="2781" y="8586"/>
                  </a:cubicBezTo>
                  <a:cubicBezTo>
                    <a:pt x="3561" y="8586"/>
                    <a:pt x="4333" y="8278"/>
                    <a:pt x="4916" y="7664"/>
                  </a:cubicBezTo>
                  <a:lnTo>
                    <a:pt x="7342" y="5270"/>
                  </a:lnTo>
                  <a:cubicBezTo>
                    <a:pt x="8539" y="4073"/>
                    <a:pt x="8539" y="2151"/>
                    <a:pt x="7342" y="922"/>
                  </a:cubicBezTo>
                  <a:cubicBezTo>
                    <a:pt x="6727" y="308"/>
                    <a:pt x="5940" y="1"/>
                    <a:pt x="51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2"/>
            <p:cNvSpPr/>
            <p:nvPr/>
          </p:nvSpPr>
          <p:spPr>
            <a:xfrm>
              <a:off x="-32576675" y="4020200"/>
              <a:ext cx="215850" cy="216425"/>
            </a:xfrm>
            <a:custGeom>
              <a:avLst/>
              <a:gdLst/>
              <a:ahLst/>
              <a:cxnLst/>
              <a:rect l="l" t="t" r="r" b="b"/>
              <a:pathLst>
                <a:path w="8634" h="8657" extrusionOk="0">
                  <a:moveTo>
                    <a:pt x="5865" y="1"/>
                  </a:moveTo>
                  <a:cubicBezTo>
                    <a:pt x="5081" y="1"/>
                    <a:pt x="4301" y="308"/>
                    <a:pt x="3718" y="922"/>
                  </a:cubicBezTo>
                  <a:lnTo>
                    <a:pt x="1230" y="3411"/>
                  </a:lnTo>
                  <a:cubicBezTo>
                    <a:pt x="1" y="4640"/>
                    <a:pt x="1" y="6562"/>
                    <a:pt x="1230" y="7759"/>
                  </a:cubicBezTo>
                  <a:cubicBezTo>
                    <a:pt x="1844" y="8358"/>
                    <a:pt x="2632" y="8657"/>
                    <a:pt x="3415" y="8657"/>
                  </a:cubicBezTo>
                  <a:cubicBezTo>
                    <a:pt x="4199" y="8657"/>
                    <a:pt x="4979" y="8358"/>
                    <a:pt x="5577" y="7759"/>
                  </a:cubicBezTo>
                  <a:lnTo>
                    <a:pt x="7152" y="6184"/>
                  </a:lnTo>
                  <a:lnTo>
                    <a:pt x="7152" y="6184"/>
                  </a:lnTo>
                  <a:cubicBezTo>
                    <a:pt x="6938" y="6218"/>
                    <a:pt x="6719" y="6235"/>
                    <a:pt x="6499" y="6235"/>
                  </a:cubicBezTo>
                  <a:cubicBezTo>
                    <a:pt x="6106" y="6235"/>
                    <a:pt x="5709" y="6179"/>
                    <a:pt x="5325" y="6058"/>
                  </a:cubicBezTo>
                  <a:lnTo>
                    <a:pt x="4569" y="6814"/>
                  </a:lnTo>
                  <a:cubicBezTo>
                    <a:pt x="4238" y="7145"/>
                    <a:pt x="3805" y="7310"/>
                    <a:pt x="3372" y="7310"/>
                  </a:cubicBezTo>
                  <a:cubicBezTo>
                    <a:pt x="2939" y="7310"/>
                    <a:pt x="2505" y="7145"/>
                    <a:pt x="2175" y="6814"/>
                  </a:cubicBezTo>
                  <a:cubicBezTo>
                    <a:pt x="1513" y="6121"/>
                    <a:pt x="1513" y="5081"/>
                    <a:pt x="2175" y="4388"/>
                  </a:cubicBezTo>
                  <a:lnTo>
                    <a:pt x="4664" y="1899"/>
                  </a:lnTo>
                  <a:cubicBezTo>
                    <a:pt x="4994" y="1568"/>
                    <a:pt x="5428" y="1403"/>
                    <a:pt x="5861" y="1403"/>
                  </a:cubicBezTo>
                  <a:cubicBezTo>
                    <a:pt x="6294" y="1403"/>
                    <a:pt x="6727" y="1568"/>
                    <a:pt x="7058" y="1899"/>
                  </a:cubicBezTo>
                  <a:cubicBezTo>
                    <a:pt x="7342" y="2183"/>
                    <a:pt x="7499" y="2561"/>
                    <a:pt x="7531" y="2907"/>
                  </a:cubicBezTo>
                  <a:lnTo>
                    <a:pt x="8287" y="2151"/>
                  </a:lnTo>
                  <a:lnTo>
                    <a:pt x="8633" y="1805"/>
                  </a:lnTo>
                  <a:cubicBezTo>
                    <a:pt x="8476" y="1490"/>
                    <a:pt x="8287" y="1206"/>
                    <a:pt x="8035" y="922"/>
                  </a:cubicBezTo>
                  <a:cubicBezTo>
                    <a:pt x="7436" y="308"/>
                    <a:pt x="6648" y="1"/>
                    <a:pt x="5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1029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24"/>
          <p:cNvSpPr txBox="1">
            <a:spLocks noGrp="1"/>
          </p:cNvSpPr>
          <p:nvPr>
            <p:ph type="title"/>
          </p:nvPr>
        </p:nvSpPr>
        <p:spPr>
          <a:xfrm>
            <a:off x="683568" y="46449"/>
            <a:ext cx="8388648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400" dirty="0" smtClean="0"/>
              <a:t>Схемы </a:t>
            </a:r>
            <a:r>
              <a:rPr lang="ru-RU" sz="2400" dirty="0"/>
              <a:t>уклонения от уплаты </a:t>
            </a:r>
            <a:r>
              <a:rPr lang="ru-RU" sz="2400" dirty="0" smtClean="0"/>
              <a:t>налогов, </a:t>
            </a:r>
            <a:r>
              <a:rPr lang="ru-RU" sz="2400" dirty="0"/>
              <a:t>устанавливаемые налоговыми органами в рамках выездных проверок</a:t>
            </a:r>
            <a:endParaRPr sz="2400" dirty="0"/>
          </a:p>
        </p:txBody>
      </p:sp>
      <p:sp>
        <p:nvSpPr>
          <p:cNvPr id="637" name="Google Shape;637;p24"/>
          <p:cNvSpPr/>
          <p:nvPr/>
        </p:nvSpPr>
        <p:spPr>
          <a:xfrm>
            <a:off x="3974560" y="3345788"/>
            <a:ext cx="572700" cy="5727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38" name="Google Shape;638;p24"/>
          <p:cNvCxnSpPr>
            <a:stCxn id="639" idx="6"/>
            <a:endCxn id="640" idx="2"/>
          </p:cNvCxnSpPr>
          <p:nvPr/>
        </p:nvCxnSpPr>
        <p:spPr>
          <a:xfrm flipV="1">
            <a:off x="2862769" y="1455275"/>
            <a:ext cx="1111791" cy="1426346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1" name="Google Shape;641;p24"/>
          <p:cNvCxnSpPr>
            <a:stCxn id="639" idx="6"/>
            <a:endCxn id="642" idx="2"/>
          </p:cNvCxnSpPr>
          <p:nvPr/>
        </p:nvCxnSpPr>
        <p:spPr>
          <a:xfrm flipV="1">
            <a:off x="2862769" y="2198550"/>
            <a:ext cx="1111791" cy="683071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3" name="Google Shape;643;p24"/>
          <p:cNvCxnSpPr>
            <a:stCxn id="639" idx="6"/>
            <a:endCxn id="644" idx="2"/>
          </p:cNvCxnSpPr>
          <p:nvPr/>
        </p:nvCxnSpPr>
        <p:spPr>
          <a:xfrm>
            <a:off x="2862769" y="2881621"/>
            <a:ext cx="1111791" cy="59879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5" name="Google Shape;645;p24"/>
          <p:cNvCxnSpPr>
            <a:stCxn id="639" idx="6"/>
            <a:endCxn id="637" idx="2"/>
          </p:cNvCxnSpPr>
          <p:nvPr/>
        </p:nvCxnSpPr>
        <p:spPr>
          <a:xfrm>
            <a:off x="2862769" y="2881621"/>
            <a:ext cx="1111791" cy="750517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6" name="Google Shape;646;p24"/>
          <p:cNvCxnSpPr>
            <a:stCxn id="639" idx="6"/>
            <a:endCxn id="647" idx="2"/>
          </p:cNvCxnSpPr>
          <p:nvPr/>
        </p:nvCxnSpPr>
        <p:spPr>
          <a:xfrm>
            <a:off x="2862769" y="2881621"/>
            <a:ext cx="1111791" cy="1545779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0" name="Google Shape;650;p24"/>
          <p:cNvSpPr/>
          <p:nvPr/>
        </p:nvSpPr>
        <p:spPr>
          <a:xfrm>
            <a:off x="4644008" y="2425542"/>
            <a:ext cx="4320480" cy="137402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Создание «схемы», направленной на увеличение стоимости </a:t>
            </a:r>
            <a:r>
              <a:rPr lang="ru-RU" dirty="0" smtClean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товаров при выстраивании фиктивных цепочек товаров </a:t>
            </a:r>
            <a:r>
              <a:rPr lang="ru-RU" dirty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для искусственного завышения </a:t>
            </a:r>
            <a:r>
              <a:rPr lang="ru-RU" dirty="0" smtClean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налоговых </a:t>
            </a:r>
            <a:r>
              <a:rPr lang="ru-RU" dirty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вычетов по НДС и увеличения </a:t>
            </a:r>
            <a:r>
              <a:rPr lang="ru-RU" dirty="0" smtClean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расходов по </a:t>
            </a:r>
            <a:r>
              <a:rPr lang="ru-RU" dirty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налогу на прибыль </a:t>
            </a:r>
            <a:r>
              <a:rPr lang="ru-RU" dirty="0" smtClean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организаций</a:t>
            </a:r>
            <a:endParaRPr lang="ru-RU" dirty="0">
              <a:solidFill>
                <a:schemeClr val="bg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644" name="Google Shape;644;p24"/>
          <p:cNvSpPr/>
          <p:nvPr/>
        </p:nvSpPr>
        <p:spPr>
          <a:xfrm>
            <a:off x="3974560" y="2655150"/>
            <a:ext cx="572700" cy="572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1" name="Google Shape;651;p24"/>
          <p:cNvGrpSpPr/>
          <p:nvPr/>
        </p:nvGrpSpPr>
        <p:grpSpPr>
          <a:xfrm>
            <a:off x="4096110" y="2779292"/>
            <a:ext cx="329601" cy="324443"/>
            <a:chOff x="2404875" y="3592725"/>
            <a:chExt cx="298525" cy="293825"/>
          </a:xfrm>
        </p:grpSpPr>
        <p:sp>
          <p:nvSpPr>
            <p:cNvPr id="652" name="Google Shape;652;p24"/>
            <p:cNvSpPr/>
            <p:nvPr/>
          </p:nvSpPr>
          <p:spPr>
            <a:xfrm>
              <a:off x="2404875" y="3747900"/>
              <a:ext cx="52775" cy="138650"/>
            </a:xfrm>
            <a:custGeom>
              <a:avLst/>
              <a:gdLst/>
              <a:ahLst/>
              <a:cxnLst/>
              <a:rect l="l" t="t" r="r" b="b"/>
              <a:pathLst>
                <a:path w="2111" h="5546" extrusionOk="0">
                  <a:moveTo>
                    <a:pt x="378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5198"/>
                  </a:lnTo>
                  <a:cubicBezTo>
                    <a:pt x="0" y="5419"/>
                    <a:pt x="158" y="5545"/>
                    <a:pt x="378" y="5545"/>
                  </a:cubicBezTo>
                  <a:lnTo>
                    <a:pt x="1071" y="5545"/>
                  </a:lnTo>
                  <a:cubicBezTo>
                    <a:pt x="1670" y="5545"/>
                    <a:pt x="2111" y="5072"/>
                    <a:pt x="2111" y="4537"/>
                  </a:cubicBezTo>
                  <a:lnTo>
                    <a:pt x="2111" y="1040"/>
                  </a:lnTo>
                  <a:cubicBezTo>
                    <a:pt x="2111" y="441"/>
                    <a:pt x="1638" y="0"/>
                    <a:pt x="10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4"/>
            <p:cNvSpPr/>
            <p:nvPr/>
          </p:nvSpPr>
          <p:spPr>
            <a:xfrm>
              <a:off x="2458425" y="3592725"/>
              <a:ext cx="190625" cy="160700"/>
            </a:xfrm>
            <a:custGeom>
              <a:avLst/>
              <a:gdLst/>
              <a:ahLst/>
              <a:cxnLst/>
              <a:rect l="l" t="t" r="r" b="b"/>
              <a:pathLst>
                <a:path w="7625" h="6428" extrusionOk="0">
                  <a:moveTo>
                    <a:pt x="3781" y="631"/>
                  </a:moveTo>
                  <a:cubicBezTo>
                    <a:pt x="3970" y="631"/>
                    <a:pt x="4128" y="788"/>
                    <a:pt x="4128" y="977"/>
                  </a:cubicBezTo>
                  <a:lnTo>
                    <a:pt x="4128" y="1418"/>
                  </a:lnTo>
                  <a:cubicBezTo>
                    <a:pt x="4380" y="1481"/>
                    <a:pt x="4569" y="1639"/>
                    <a:pt x="4758" y="1860"/>
                  </a:cubicBezTo>
                  <a:cubicBezTo>
                    <a:pt x="4884" y="2017"/>
                    <a:pt x="4884" y="2206"/>
                    <a:pt x="4726" y="2332"/>
                  </a:cubicBezTo>
                  <a:cubicBezTo>
                    <a:pt x="4657" y="2373"/>
                    <a:pt x="4583" y="2397"/>
                    <a:pt x="4510" y="2397"/>
                  </a:cubicBezTo>
                  <a:cubicBezTo>
                    <a:pt x="4416" y="2397"/>
                    <a:pt x="4325" y="2358"/>
                    <a:pt x="4254" y="2269"/>
                  </a:cubicBezTo>
                  <a:cubicBezTo>
                    <a:pt x="4114" y="2106"/>
                    <a:pt x="3957" y="2012"/>
                    <a:pt x="3821" y="2012"/>
                  </a:cubicBezTo>
                  <a:cubicBezTo>
                    <a:pt x="3773" y="2012"/>
                    <a:pt x="3728" y="2024"/>
                    <a:pt x="3687" y="2049"/>
                  </a:cubicBezTo>
                  <a:cubicBezTo>
                    <a:pt x="3592" y="2080"/>
                    <a:pt x="3466" y="2238"/>
                    <a:pt x="3466" y="2364"/>
                  </a:cubicBezTo>
                  <a:cubicBezTo>
                    <a:pt x="3466" y="2553"/>
                    <a:pt x="3624" y="2710"/>
                    <a:pt x="3813" y="2710"/>
                  </a:cubicBezTo>
                  <a:cubicBezTo>
                    <a:pt x="4411" y="2710"/>
                    <a:pt x="4852" y="3183"/>
                    <a:pt x="4852" y="3750"/>
                  </a:cubicBezTo>
                  <a:cubicBezTo>
                    <a:pt x="4852" y="4159"/>
                    <a:pt x="4600" y="4537"/>
                    <a:pt x="4222" y="4663"/>
                  </a:cubicBezTo>
                  <a:lnTo>
                    <a:pt x="4159" y="4663"/>
                  </a:lnTo>
                  <a:lnTo>
                    <a:pt x="4159" y="5073"/>
                  </a:lnTo>
                  <a:cubicBezTo>
                    <a:pt x="4159" y="5262"/>
                    <a:pt x="4002" y="5420"/>
                    <a:pt x="3813" y="5420"/>
                  </a:cubicBezTo>
                  <a:cubicBezTo>
                    <a:pt x="3624" y="5420"/>
                    <a:pt x="3466" y="5262"/>
                    <a:pt x="3466" y="5073"/>
                  </a:cubicBezTo>
                  <a:lnTo>
                    <a:pt x="3466" y="4663"/>
                  </a:lnTo>
                  <a:cubicBezTo>
                    <a:pt x="3277" y="4600"/>
                    <a:pt x="3119" y="4537"/>
                    <a:pt x="2962" y="4348"/>
                  </a:cubicBezTo>
                  <a:cubicBezTo>
                    <a:pt x="2836" y="4254"/>
                    <a:pt x="2804" y="4002"/>
                    <a:pt x="2962" y="3876"/>
                  </a:cubicBezTo>
                  <a:cubicBezTo>
                    <a:pt x="3013" y="3825"/>
                    <a:pt x="3108" y="3793"/>
                    <a:pt x="3206" y="3793"/>
                  </a:cubicBezTo>
                  <a:cubicBezTo>
                    <a:pt x="3290" y="3793"/>
                    <a:pt x="3376" y="3817"/>
                    <a:pt x="3435" y="3876"/>
                  </a:cubicBezTo>
                  <a:cubicBezTo>
                    <a:pt x="3549" y="3990"/>
                    <a:pt x="3679" y="4071"/>
                    <a:pt x="3803" y="4071"/>
                  </a:cubicBezTo>
                  <a:cubicBezTo>
                    <a:pt x="3850" y="4071"/>
                    <a:pt x="3895" y="4059"/>
                    <a:pt x="3939" y="4033"/>
                  </a:cubicBezTo>
                  <a:cubicBezTo>
                    <a:pt x="4065" y="4002"/>
                    <a:pt x="4128" y="3844"/>
                    <a:pt x="4128" y="3718"/>
                  </a:cubicBezTo>
                  <a:cubicBezTo>
                    <a:pt x="4128" y="3529"/>
                    <a:pt x="3970" y="3372"/>
                    <a:pt x="3781" y="3372"/>
                  </a:cubicBezTo>
                  <a:cubicBezTo>
                    <a:pt x="3182" y="3372"/>
                    <a:pt x="2741" y="2899"/>
                    <a:pt x="2741" y="2364"/>
                  </a:cubicBezTo>
                  <a:cubicBezTo>
                    <a:pt x="2741" y="1954"/>
                    <a:pt x="3025" y="1576"/>
                    <a:pt x="3435" y="1418"/>
                  </a:cubicBezTo>
                  <a:lnTo>
                    <a:pt x="3435" y="977"/>
                  </a:lnTo>
                  <a:cubicBezTo>
                    <a:pt x="3435" y="788"/>
                    <a:pt x="3592" y="631"/>
                    <a:pt x="3781" y="631"/>
                  </a:cubicBezTo>
                  <a:close/>
                  <a:moveTo>
                    <a:pt x="3813" y="1"/>
                  </a:moveTo>
                  <a:cubicBezTo>
                    <a:pt x="1733" y="1"/>
                    <a:pt x="0" y="1734"/>
                    <a:pt x="0" y="3813"/>
                  </a:cubicBezTo>
                  <a:cubicBezTo>
                    <a:pt x="0" y="4537"/>
                    <a:pt x="190" y="5231"/>
                    <a:pt x="536" y="5829"/>
                  </a:cubicBezTo>
                  <a:cubicBezTo>
                    <a:pt x="1009" y="5546"/>
                    <a:pt x="1544" y="5420"/>
                    <a:pt x="2080" y="5420"/>
                  </a:cubicBezTo>
                  <a:cubicBezTo>
                    <a:pt x="2146" y="5414"/>
                    <a:pt x="2213" y="5411"/>
                    <a:pt x="2279" y="5411"/>
                  </a:cubicBezTo>
                  <a:cubicBezTo>
                    <a:pt x="2936" y="5411"/>
                    <a:pt x="3587" y="5692"/>
                    <a:pt x="4159" y="6207"/>
                  </a:cubicBezTo>
                  <a:lnTo>
                    <a:pt x="5892" y="6207"/>
                  </a:lnTo>
                  <a:cubicBezTo>
                    <a:pt x="6144" y="6207"/>
                    <a:pt x="6364" y="6302"/>
                    <a:pt x="6585" y="6428"/>
                  </a:cubicBezTo>
                  <a:cubicBezTo>
                    <a:pt x="7215" y="5735"/>
                    <a:pt x="7625" y="4789"/>
                    <a:pt x="7625" y="3813"/>
                  </a:cubicBezTo>
                  <a:cubicBezTo>
                    <a:pt x="7625" y="1734"/>
                    <a:pt x="5892" y="1"/>
                    <a:pt x="38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4"/>
            <p:cNvSpPr/>
            <p:nvPr/>
          </p:nvSpPr>
          <p:spPr>
            <a:xfrm>
              <a:off x="2474975" y="3742775"/>
              <a:ext cx="228425" cy="125650"/>
            </a:xfrm>
            <a:custGeom>
              <a:avLst/>
              <a:gdLst/>
              <a:ahLst/>
              <a:cxnLst/>
              <a:rect l="l" t="t" r="r" b="b"/>
              <a:pathLst>
                <a:path w="9137" h="5026" extrusionOk="0">
                  <a:moveTo>
                    <a:pt x="1422" y="0"/>
                  </a:moveTo>
                  <a:cubicBezTo>
                    <a:pt x="918" y="0"/>
                    <a:pt x="416" y="160"/>
                    <a:pt x="0" y="457"/>
                  </a:cubicBezTo>
                  <a:lnTo>
                    <a:pt x="0" y="5025"/>
                  </a:lnTo>
                  <a:lnTo>
                    <a:pt x="5230" y="5025"/>
                  </a:lnTo>
                  <a:cubicBezTo>
                    <a:pt x="5923" y="5025"/>
                    <a:pt x="6490" y="4679"/>
                    <a:pt x="6900" y="4143"/>
                  </a:cubicBezTo>
                  <a:lnTo>
                    <a:pt x="8916" y="1245"/>
                  </a:lnTo>
                  <a:cubicBezTo>
                    <a:pt x="9137" y="930"/>
                    <a:pt x="9074" y="489"/>
                    <a:pt x="8727" y="268"/>
                  </a:cubicBezTo>
                  <a:cubicBezTo>
                    <a:pt x="8633" y="221"/>
                    <a:pt x="8517" y="196"/>
                    <a:pt x="8398" y="196"/>
                  </a:cubicBezTo>
                  <a:cubicBezTo>
                    <a:pt x="8196" y="196"/>
                    <a:pt x="7983" y="268"/>
                    <a:pt x="7845" y="426"/>
                  </a:cubicBezTo>
                  <a:lnTo>
                    <a:pt x="5955" y="2726"/>
                  </a:lnTo>
                  <a:cubicBezTo>
                    <a:pt x="5829" y="2883"/>
                    <a:pt x="5545" y="2978"/>
                    <a:pt x="5419" y="2978"/>
                  </a:cubicBezTo>
                  <a:lnTo>
                    <a:pt x="3119" y="2978"/>
                  </a:lnTo>
                  <a:cubicBezTo>
                    <a:pt x="2899" y="2978"/>
                    <a:pt x="2741" y="2820"/>
                    <a:pt x="2741" y="2631"/>
                  </a:cubicBezTo>
                  <a:cubicBezTo>
                    <a:pt x="2741" y="2411"/>
                    <a:pt x="2899" y="2253"/>
                    <a:pt x="3119" y="2253"/>
                  </a:cubicBezTo>
                  <a:lnTo>
                    <a:pt x="5198" y="2253"/>
                  </a:lnTo>
                  <a:cubicBezTo>
                    <a:pt x="5576" y="2253"/>
                    <a:pt x="5923" y="1938"/>
                    <a:pt x="5923" y="1560"/>
                  </a:cubicBezTo>
                  <a:cubicBezTo>
                    <a:pt x="5923" y="1150"/>
                    <a:pt x="5576" y="835"/>
                    <a:pt x="5198" y="835"/>
                  </a:cubicBezTo>
                  <a:lnTo>
                    <a:pt x="3340" y="835"/>
                  </a:lnTo>
                  <a:cubicBezTo>
                    <a:pt x="3182" y="835"/>
                    <a:pt x="3088" y="741"/>
                    <a:pt x="2962" y="615"/>
                  </a:cubicBezTo>
                  <a:cubicBezTo>
                    <a:pt x="2773" y="426"/>
                    <a:pt x="2520" y="300"/>
                    <a:pt x="2300" y="174"/>
                  </a:cubicBezTo>
                  <a:cubicBezTo>
                    <a:pt x="2019" y="56"/>
                    <a:pt x="1720" y="0"/>
                    <a:pt x="14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24"/>
          <p:cNvGrpSpPr/>
          <p:nvPr/>
        </p:nvGrpSpPr>
        <p:grpSpPr>
          <a:xfrm>
            <a:off x="4100936" y="3468633"/>
            <a:ext cx="327862" cy="327009"/>
            <a:chOff x="4131079" y="3468633"/>
            <a:chExt cx="327862" cy="327009"/>
          </a:xfrm>
        </p:grpSpPr>
        <p:sp>
          <p:nvSpPr>
            <p:cNvPr id="656" name="Google Shape;656;p24"/>
            <p:cNvSpPr/>
            <p:nvPr/>
          </p:nvSpPr>
          <p:spPr>
            <a:xfrm>
              <a:off x="4256284" y="3586037"/>
              <a:ext cx="76569" cy="75693"/>
            </a:xfrm>
            <a:custGeom>
              <a:avLst/>
              <a:gdLst/>
              <a:ahLst/>
              <a:cxnLst/>
              <a:rect l="l" t="t" r="r" b="b"/>
              <a:pathLst>
                <a:path w="2774" h="2742" extrusionOk="0">
                  <a:moveTo>
                    <a:pt x="1387" y="0"/>
                  </a:moveTo>
                  <a:cubicBezTo>
                    <a:pt x="631" y="0"/>
                    <a:pt x="1" y="630"/>
                    <a:pt x="1" y="1355"/>
                  </a:cubicBezTo>
                  <a:cubicBezTo>
                    <a:pt x="1" y="2111"/>
                    <a:pt x="631" y="2741"/>
                    <a:pt x="1387" y="2741"/>
                  </a:cubicBezTo>
                  <a:cubicBezTo>
                    <a:pt x="2143" y="2741"/>
                    <a:pt x="2773" y="2111"/>
                    <a:pt x="2773" y="1355"/>
                  </a:cubicBezTo>
                  <a:cubicBezTo>
                    <a:pt x="2773" y="630"/>
                    <a:pt x="2143" y="0"/>
                    <a:pt x="13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4"/>
            <p:cNvSpPr/>
            <p:nvPr/>
          </p:nvSpPr>
          <p:spPr>
            <a:xfrm>
              <a:off x="4131079" y="3468633"/>
              <a:ext cx="327862" cy="327009"/>
            </a:xfrm>
            <a:custGeom>
              <a:avLst/>
              <a:gdLst/>
              <a:ahLst/>
              <a:cxnLst/>
              <a:rect l="l" t="t" r="r" b="b"/>
              <a:pathLst>
                <a:path w="11878" h="11846" extrusionOk="0">
                  <a:moveTo>
                    <a:pt x="5923" y="2111"/>
                  </a:moveTo>
                  <a:cubicBezTo>
                    <a:pt x="8003" y="2111"/>
                    <a:pt x="9735" y="3812"/>
                    <a:pt x="9735" y="5923"/>
                  </a:cubicBezTo>
                  <a:cubicBezTo>
                    <a:pt x="9735" y="8034"/>
                    <a:pt x="8034" y="9767"/>
                    <a:pt x="5923" y="9767"/>
                  </a:cubicBezTo>
                  <a:cubicBezTo>
                    <a:pt x="3844" y="9767"/>
                    <a:pt x="2080" y="8065"/>
                    <a:pt x="2080" y="5923"/>
                  </a:cubicBezTo>
                  <a:cubicBezTo>
                    <a:pt x="2111" y="3844"/>
                    <a:pt x="3844" y="2111"/>
                    <a:pt x="5923" y="2111"/>
                  </a:cubicBezTo>
                  <a:close/>
                  <a:moveTo>
                    <a:pt x="5262" y="0"/>
                  </a:moveTo>
                  <a:cubicBezTo>
                    <a:pt x="5104" y="0"/>
                    <a:pt x="4947" y="95"/>
                    <a:pt x="4884" y="252"/>
                  </a:cubicBezTo>
                  <a:lnTo>
                    <a:pt x="4726" y="1166"/>
                  </a:lnTo>
                  <a:cubicBezTo>
                    <a:pt x="4253" y="1292"/>
                    <a:pt x="3844" y="1481"/>
                    <a:pt x="3434" y="1733"/>
                  </a:cubicBezTo>
                  <a:lnTo>
                    <a:pt x="2678" y="1197"/>
                  </a:lnTo>
                  <a:cubicBezTo>
                    <a:pt x="2641" y="1160"/>
                    <a:pt x="2584" y="1142"/>
                    <a:pt x="2523" y="1142"/>
                  </a:cubicBezTo>
                  <a:cubicBezTo>
                    <a:pt x="2429" y="1142"/>
                    <a:pt x="2326" y="1184"/>
                    <a:pt x="2269" y="1260"/>
                  </a:cubicBezTo>
                  <a:lnTo>
                    <a:pt x="1260" y="2237"/>
                  </a:lnTo>
                  <a:cubicBezTo>
                    <a:pt x="1166" y="2363"/>
                    <a:pt x="1166" y="2552"/>
                    <a:pt x="1229" y="2678"/>
                  </a:cubicBezTo>
                  <a:lnTo>
                    <a:pt x="1733" y="3403"/>
                  </a:lnTo>
                  <a:cubicBezTo>
                    <a:pt x="1512" y="3812"/>
                    <a:pt x="1323" y="4253"/>
                    <a:pt x="1197" y="4726"/>
                  </a:cubicBezTo>
                  <a:lnTo>
                    <a:pt x="284" y="4883"/>
                  </a:lnTo>
                  <a:cubicBezTo>
                    <a:pt x="126" y="4915"/>
                    <a:pt x="0" y="5041"/>
                    <a:pt x="0" y="5230"/>
                  </a:cubicBezTo>
                  <a:lnTo>
                    <a:pt x="0" y="6616"/>
                  </a:lnTo>
                  <a:cubicBezTo>
                    <a:pt x="0" y="6805"/>
                    <a:pt x="126" y="6963"/>
                    <a:pt x="284" y="6963"/>
                  </a:cubicBezTo>
                  <a:lnTo>
                    <a:pt x="1197" y="7120"/>
                  </a:lnTo>
                  <a:cubicBezTo>
                    <a:pt x="1292" y="7593"/>
                    <a:pt x="1512" y="8002"/>
                    <a:pt x="1733" y="8412"/>
                  </a:cubicBezTo>
                  <a:lnTo>
                    <a:pt x="1229" y="9168"/>
                  </a:lnTo>
                  <a:cubicBezTo>
                    <a:pt x="1103" y="9263"/>
                    <a:pt x="1166" y="9483"/>
                    <a:pt x="1260" y="9578"/>
                  </a:cubicBezTo>
                  <a:lnTo>
                    <a:pt x="2269" y="10586"/>
                  </a:lnTo>
                  <a:cubicBezTo>
                    <a:pt x="2321" y="10638"/>
                    <a:pt x="2411" y="10661"/>
                    <a:pt x="2497" y="10661"/>
                  </a:cubicBezTo>
                  <a:cubicBezTo>
                    <a:pt x="2568" y="10661"/>
                    <a:pt x="2636" y="10646"/>
                    <a:pt x="2678" y="10617"/>
                  </a:cubicBezTo>
                  <a:lnTo>
                    <a:pt x="3434" y="10113"/>
                  </a:lnTo>
                  <a:cubicBezTo>
                    <a:pt x="3844" y="10334"/>
                    <a:pt x="4253" y="10554"/>
                    <a:pt x="4726" y="10649"/>
                  </a:cubicBezTo>
                  <a:lnTo>
                    <a:pt x="4884" y="11562"/>
                  </a:lnTo>
                  <a:cubicBezTo>
                    <a:pt x="4947" y="11720"/>
                    <a:pt x="5041" y="11846"/>
                    <a:pt x="5262" y="11846"/>
                  </a:cubicBezTo>
                  <a:lnTo>
                    <a:pt x="6616" y="11846"/>
                  </a:lnTo>
                  <a:cubicBezTo>
                    <a:pt x="6774" y="11846"/>
                    <a:pt x="6931" y="11720"/>
                    <a:pt x="6994" y="11562"/>
                  </a:cubicBezTo>
                  <a:lnTo>
                    <a:pt x="7152" y="10649"/>
                  </a:lnTo>
                  <a:cubicBezTo>
                    <a:pt x="7624" y="10523"/>
                    <a:pt x="8034" y="10334"/>
                    <a:pt x="8444" y="10113"/>
                  </a:cubicBezTo>
                  <a:lnTo>
                    <a:pt x="9200" y="10617"/>
                  </a:lnTo>
                  <a:cubicBezTo>
                    <a:pt x="9242" y="10646"/>
                    <a:pt x="9310" y="10661"/>
                    <a:pt x="9381" y="10661"/>
                  </a:cubicBezTo>
                  <a:cubicBezTo>
                    <a:pt x="9467" y="10661"/>
                    <a:pt x="9557" y="10638"/>
                    <a:pt x="9609" y="10586"/>
                  </a:cubicBezTo>
                  <a:lnTo>
                    <a:pt x="10617" y="9578"/>
                  </a:lnTo>
                  <a:cubicBezTo>
                    <a:pt x="10712" y="9483"/>
                    <a:pt x="10712" y="9263"/>
                    <a:pt x="10649" y="9168"/>
                  </a:cubicBezTo>
                  <a:lnTo>
                    <a:pt x="10145" y="8412"/>
                  </a:lnTo>
                  <a:cubicBezTo>
                    <a:pt x="10365" y="8002"/>
                    <a:pt x="10554" y="7593"/>
                    <a:pt x="10680" y="7120"/>
                  </a:cubicBezTo>
                  <a:lnTo>
                    <a:pt x="11594" y="6963"/>
                  </a:lnTo>
                  <a:cubicBezTo>
                    <a:pt x="11752" y="6900"/>
                    <a:pt x="11878" y="6805"/>
                    <a:pt x="11878" y="6616"/>
                  </a:cubicBezTo>
                  <a:lnTo>
                    <a:pt x="11878" y="5230"/>
                  </a:lnTo>
                  <a:cubicBezTo>
                    <a:pt x="11878" y="5072"/>
                    <a:pt x="11752" y="4915"/>
                    <a:pt x="11594" y="4883"/>
                  </a:cubicBezTo>
                  <a:lnTo>
                    <a:pt x="10680" y="4726"/>
                  </a:lnTo>
                  <a:cubicBezTo>
                    <a:pt x="10554" y="4253"/>
                    <a:pt x="10365" y="3812"/>
                    <a:pt x="10145" y="3403"/>
                  </a:cubicBezTo>
                  <a:lnTo>
                    <a:pt x="10649" y="2678"/>
                  </a:lnTo>
                  <a:cubicBezTo>
                    <a:pt x="10775" y="2552"/>
                    <a:pt x="10712" y="2363"/>
                    <a:pt x="10617" y="2237"/>
                  </a:cubicBezTo>
                  <a:lnTo>
                    <a:pt x="9609" y="1260"/>
                  </a:lnTo>
                  <a:cubicBezTo>
                    <a:pt x="9554" y="1187"/>
                    <a:pt x="9455" y="1156"/>
                    <a:pt x="9364" y="1156"/>
                  </a:cubicBezTo>
                  <a:cubicBezTo>
                    <a:pt x="9300" y="1156"/>
                    <a:pt x="9239" y="1171"/>
                    <a:pt x="9200" y="1197"/>
                  </a:cubicBezTo>
                  <a:lnTo>
                    <a:pt x="8444" y="1733"/>
                  </a:lnTo>
                  <a:cubicBezTo>
                    <a:pt x="8034" y="1481"/>
                    <a:pt x="7624" y="1292"/>
                    <a:pt x="7152" y="1166"/>
                  </a:cubicBezTo>
                  <a:lnTo>
                    <a:pt x="6994" y="252"/>
                  </a:lnTo>
                  <a:cubicBezTo>
                    <a:pt x="6931" y="95"/>
                    <a:pt x="6837" y="0"/>
                    <a:pt x="66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4"/>
            <p:cNvSpPr/>
            <p:nvPr/>
          </p:nvSpPr>
          <p:spPr>
            <a:xfrm>
              <a:off x="4230199" y="3659963"/>
              <a:ext cx="128738" cy="58302"/>
            </a:xfrm>
            <a:custGeom>
              <a:avLst/>
              <a:gdLst/>
              <a:ahLst/>
              <a:cxnLst/>
              <a:rect l="l" t="t" r="r" b="b"/>
              <a:pathLst>
                <a:path w="4664" h="2112" extrusionOk="0">
                  <a:moveTo>
                    <a:pt x="725" y="0"/>
                  </a:moveTo>
                  <a:cubicBezTo>
                    <a:pt x="410" y="252"/>
                    <a:pt x="127" y="662"/>
                    <a:pt x="1" y="1103"/>
                  </a:cubicBezTo>
                  <a:cubicBezTo>
                    <a:pt x="599" y="1733"/>
                    <a:pt x="1387" y="2111"/>
                    <a:pt x="2332" y="2111"/>
                  </a:cubicBezTo>
                  <a:cubicBezTo>
                    <a:pt x="3246" y="2111"/>
                    <a:pt x="4065" y="1733"/>
                    <a:pt x="4664" y="1103"/>
                  </a:cubicBezTo>
                  <a:cubicBezTo>
                    <a:pt x="4538" y="662"/>
                    <a:pt x="4254" y="252"/>
                    <a:pt x="3939" y="0"/>
                  </a:cubicBezTo>
                  <a:cubicBezTo>
                    <a:pt x="3561" y="473"/>
                    <a:pt x="2994" y="788"/>
                    <a:pt x="2332" y="788"/>
                  </a:cubicBezTo>
                  <a:cubicBezTo>
                    <a:pt x="1702" y="788"/>
                    <a:pt x="1103" y="473"/>
                    <a:pt x="7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2" name="Google Shape;642;p24"/>
          <p:cNvSpPr/>
          <p:nvPr/>
        </p:nvSpPr>
        <p:spPr>
          <a:xfrm>
            <a:off x="3974560" y="1912200"/>
            <a:ext cx="572700" cy="572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2" name="Google Shape;662;p24"/>
          <p:cNvGrpSpPr/>
          <p:nvPr/>
        </p:nvGrpSpPr>
        <p:grpSpPr>
          <a:xfrm>
            <a:off x="4107841" y="2035708"/>
            <a:ext cx="306139" cy="325684"/>
            <a:chOff x="5364750" y="3235150"/>
            <a:chExt cx="277275" cy="294950"/>
          </a:xfrm>
        </p:grpSpPr>
        <p:sp>
          <p:nvSpPr>
            <p:cNvPr id="663" name="Google Shape;663;p24"/>
            <p:cNvSpPr/>
            <p:nvPr/>
          </p:nvSpPr>
          <p:spPr>
            <a:xfrm>
              <a:off x="5502600" y="3235150"/>
              <a:ext cx="17350" cy="44125"/>
            </a:xfrm>
            <a:custGeom>
              <a:avLst/>
              <a:gdLst/>
              <a:ahLst/>
              <a:cxnLst/>
              <a:rect l="l" t="t" r="r" b="b"/>
              <a:pathLst>
                <a:path w="694" h="1765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1418"/>
                  </a:lnTo>
                  <a:cubicBezTo>
                    <a:pt x="0" y="1607"/>
                    <a:pt x="158" y="1765"/>
                    <a:pt x="347" y="1765"/>
                  </a:cubicBezTo>
                  <a:cubicBezTo>
                    <a:pt x="536" y="1765"/>
                    <a:pt x="693" y="1607"/>
                    <a:pt x="693" y="1418"/>
                  </a:cubicBezTo>
                  <a:lnTo>
                    <a:pt x="693" y="347"/>
                  </a:ln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4"/>
            <p:cNvSpPr/>
            <p:nvPr/>
          </p:nvSpPr>
          <p:spPr>
            <a:xfrm>
              <a:off x="5555375" y="3253850"/>
              <a:ext cx="35450" cy="34100"/>
            </a:xfrm>
            <a:custGeom>
              <a:avLst/>
              <a:gdLst/>
              <a:ahLst/>
              <a:cxnLst/>
              <a:rect l="l" t="t" r="r" b="b"/>
              <a:pathLst>
                <a:path w="1418" h="1364" extrusionOk="0">
                  <a:moveTo>
                    <a:pt x="1071" y="1"/>
                  </a:moveTo>
                  <a:cubicBezTo>
                    <a:pt x="977" y="1"/>
                    <a:pt x="882" y="24"/>
                    <a:pt x="819" y="72"/>
                  </a:cubicBezTo>
                  <a:lnTo>
                    <a:pt x="126" y="796"/>
                  </a:lnTo>
                  <a:cubicBezTo>
                    <a:pt x="0" y="922"/>
                    <a:pt x="0" y="1143"/>
                    <a:pt x="126" y="1269"/>
                  </a:cubicBezTo>
                  <a:cubicBezTo>
                    <a:pt x="189" y="1332"/>
                    <a:pt x="268" y="1363"/>
                    <a:pt x="350" y="1363"/>
                  </a:cubicBezTo>
                  <a:cubicBezTo>
                    <a:pt x="433" y="1363"/>
                    <a:pt x="520" y="1332"/>
                    <a:pt x="599" y="1269"/>
                  </a:cubicBezTo>
                  <a:lnTo>
                    <a:pt x="1323" y="544"/>
                  </a:lnTo>
                  <a:cubicBezTo>
                    <a:pt x="1418" y="418"/>
                    <a:pt x="1418" y="198"/>
                    <a:pt x="1323" y="72"/>
                  </a:cubicBezTo>
                  <a:cubicBezTo>
                    <a:pt x="1260" y="24"/>
                    <a:pt x="1166" y="1"/>
                    <a:pt x="1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4"/>
            <p:cNvSpPr/>
            <p:nvPr/>
          </p:nvSpPr>
          <p:spPr>
            <a:xfrm>
              <a:off x="5606550" y="3357225"/>
              <a:ext cx="35475" cy="18150"/>
            </a:xfrm>
            <a:custGeom>
              <a:avLst/>
              <a:gdLst/>
              <a:ahLst/>
              <a:cxnLst/>
              <a:rect l="l" t="t" r="r" b="b"/>
              <a:pathLst>
                <a:path w="1419" h="726" extrusionOk="0">
                  <a:moveTo>
                    <a:pt x="379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79" y="725"/>
                  </a:cubicBezTo>
                  <a:lnTo>
                    <a:pt x="1072" y="725"/>
                  </a:lnTo>
                  <a:cubicBezTo>
                    <a:pt x="1261" y="725"/>
                    <a:pt x="1419" y="568"/>
                    <a:pt x="1419" y="347"/>
                  </a:cubicBezTo>
                  <a:cubicBezTo>
                    <a:pt x="1419" y="158"/>
                    <a:pt x="1261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4"/>
            <p:cNvSpPr/>
            <p:nvPr/>
          </p:nvSpPr>
          <p:spPr>
            <a:xfrm>
              <a:off x="5364750" y="3357225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694"/>
                    <a:pt x="347" y="694"/>
                  </a:cubicBezTo>
                  <a:lnTo>
                    <a:pt x="1072" y="694"/>
                  </a:lnTo>
                  <a:cubicBezTo>
                    <a:pt x="1261" y="694"/>
                    <a:pt x="1419" y="568"/>
                    <a:pt x="1419" y="347"/>
                  </a:cubicBezTo>
                  <a:cubicBezTo>
                    <a:pt x="1419" y="158"/>
                    <a:pt x="1261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4"/>
            <p:cNvSpPr/>
            <p:nvPr/>
          </p:nvSpPr>
          <p:spPr>
            <a:xfrm>
              <a:off x="5433275" y="3253850"/>
              <a:ext cx="35475" cy="34100"/>
            </a:xfrm>
            <a:custGeom>
              <a:avLst/>
              <a:gdLst/>
              <a:ahLst/>
              <a:cxnLst/>
              <a:rect l="l" t="t" r="r" b="b"/>
              <a:pathLst>
                <a:path w="1419" h="1364" extrusionOk="0">
                  <a:moveTo>
                    <a:pt x="363" y="1"/>
                  </a:moveTo>
                  <a:cubicBezTo>
                    <a:pt x="276" y="1"/>
                    <a:pt x="190" y="24"/>
                    <a:pt x="127" y="72"/>
                  </a:cubicBezTo>
                  <a:cubicBezTo>
                    <a:pt x="1" y="198"/>
                    <a:pt x="1" y="450"/>
                    <a:pt x="127" y="544"/>
                  </a:cubicBezTo>
                  <a:lnTo>
                    <a:pt x="820" y="1269"/>
                  </a:lnTo>
                  <a:cubicBezTo>
                    <a:pt x="883" y="1332"/>
                    <a:pt x="977" y="1363"/>
                    <a:pt x="1072" y="1363"/>
                  </a:cubicBezTo>
                  <a:cubicBezTo>
                    <a:pt x="1166" y="1363"/>
                    <a:pt x="1261" y="1332"/>
                    <a:pt x="1324" y="1269"/>
                  </a:cubicBezTo>
                  <a:cubicBezTo>
                    <a:pt x="1418" y="1143"/>
                    <a:pt x="1418" y="922"/>
                    <a:pt x="1324" y="796"/>
                  </a:cubicBezTo>
                  <a:lnTo>
                    <a:pt x="599" y="72"/>
                  </a:lnTo>
                  <a:cubicBezTo>
                    <a:pt x="536" y="24"/>
                    <a:pt x="450" y="1"/>
                    <a:pt x="3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4"/>
            <p:cNvSpPr/>
            <p:nvPr/>
          </p:nvSpPr>
          <p:spPr>
            <a:xfrm>
              <a:off x="5380500" y="3287775"/>
              <a:ext cx="37050" cy="25975"/>
            </a:xfrm>
            <a:custGeom>
              <a:avLst/>
              <a:gdLst/>
              <a:ahLst/>
              <a:cxnLst/>
              <a:rect l="l" t="t" r="r" b="b"/>
              <a:pathLst>
                <a:path w="1482" h="1039" extrusionOk="0">
                  <a:moveTo>
                    <a:pt x="396" y="0"/>
                  </a:moveTo>
                  <a:cubicBezTo>
                    <a:pt x="267" y="0"/>
                    <a:pt x="132" y="81"/>
                    <a:pt x="64" y="195"/>
                  </a:cubicBezTo>
                  <a:cubicBezTo>
                    <a:pt x="1" y="353"/>
                    <a:pt x="64" y="573"/>
                    <a:pt x="221" y="668"/>
                  </a:cubicBezTo>
                  <a:lnTo>
                    <a:pt x="946" y="1015"/>
                  </a:lnTo>
                  <a:cubicBezTo>
                    <a:pt x="987" y="1031"/>
                    <a:pt x="1032" y="1039"/>
                    <a:pt x="1077" y="1039"/>
                  </a:cubicBezTo>
                  <a:cubicBezTo>
                    <a:pt x="1209" y="1039"/>
                    <a:pt x="1349" y="974"/>
                    <a:pt x="1419" y="857"/>
                  </a:cubicBezTo>
                  <a:cubicBezTo>
                    <a:pt x="1482" y="699"/>
                    <a:pt x="1419" y="447"/>
                    <a:pt x="1261" y="384"/>
                  </a:cubicBezTo>
                  <a:lnTo>
                    <a:pt x="536" y="38"/>
                  </a:lnTo>
                  <a:cubicBezTo>
                    <a:pt x="493" y="12"/>
                    <a:pt x="445" y="0"/>
                    <a:pt x="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4"/>
            <p:cNvSpPr/>
            <p:nvPr/>
          </p:nvSpPr>
          <p:spPr>
            <a:xfrm>
              <a:off x="5588450" y="3288075"/>
              <a:ext cx="37025" cy="26800"/>
            </a:xfrm>
            <a:custGeom>
              <a:avLst/>
              <a:gdLst/>
              <a:ahLst/>
              <a:cxnLst/>
              <a:rect l="l" t="t" r="r" b="b"/>
              <a:pathLst>
                <a:path w="1481" h="1072" extrusionOk="0">
                  <a:moveTo>
                    <a:pt x="1110" y="0"/>
                  </a:moveTo>
                  <a:cubicBezTo>
                    <a:pt x="1049" y="0"/>
                    <a:pt x="983" y="18"/>
                    <a:pt x="914" y="57"/>
                  </a:cubicBezTo>
                  <a:lnTo>
                    <a:pt x="221" y="404"/>
                  </a:lnTo>
                  <a:cubicBezTo>
                    <a:pt x="63" y="498"/>
                    <a:pt x="0" y="687"/>
                    <a:pt x="63" y="877"/>
                  </a:cubicBezTo>
                  <a:cubicBezTo>
                    <a:pt x="132" y="991"/>
                    <a:pt x="250" y="1072"/>
                    <a:pt x="382" y="1072"/>
                  </a:cubicBezTo>
                  <a:cubicBezTo>
                    <a:pt x="432" y="1072"/>
                    <a:pt x="484" y="1060"/>
                    <a:pt x="536" y="1034"/>
                  </a:cubicBezTo>
                  <a:lnTo>
                    <a:pt x="1260" y="687"/>
                  </a:lnTo>
                  <a:cubicBezTo>
                    <a:pt x="1418" y="593"/>
                    <a:pt x="1481" y="404"/>
                    <a:pt x="1418" y="215"/>
                  </a:cubicBezTo>
                  <a:cubicBezTo>
                    <a:pt x="1353" y="85"/>
                    <a:pt x="1244" y="0"/>
                    <a:pt x="11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4"/>
            <p:cNvSpPr/>
            <p:nvPr/>
          </p:nvSpPr>
          <p:spPr>
            <a:xfrm>
              <a:off x="5412025" y="3286350"/>
              <a:ext cx="177225" cy="243750"/>
            </a:xfrm>
            <a:custGeom>
              <a:avLst/>
              <a:gdLst/>
              <a:ahLst/>
              <a:cxnLst/>
              <a:rect l="l" t="t" r="r" b="b"/>
              <a:pathLst>
                <a:path w="7089" h="9750" extrusionOk="0">
                  <a:moveTo>
                    <a:pt x="3529" y="0"/>
                  </a:moveTo>
                  <a:cubicBezTo>
                    <a:pt x="3151" y="0"/>
                    <a:pt x="2836" y="315"/>
                    <a:pt x="2836" y="725"/>
                  </a:cubicBezTo>
                  <a:lnTo>
                    <a:pt x="2836" y="1418"/>
                  </a:lnTo>
                  <a:cubicBezTo>
                    <a:pt x="2836" y="1040"/>
                    <a:pt x="2520" y="725"/>
                    <a:pt x="2111" y="725"/>
                  </a:cubicBezTo>
                  <a:cubicBezTo>
                    <a:pt x="1733" y="725"/>
                    <a:pt x="1418" y="1040"/>
                    <a:pt x="1418" y="1418"/>
                  </a:cubicBezTo>
                  <a:lnTo>
                    <a:pt x="1418" y="2143"/>
                  </a:lnTo>
                  <a:cubicBezTo>
                    <a:pt x="1544" y="2143"/>
                    <a:pt x="1638" y="2080"/>
                    <a:pt x="1764" y="2080"/>
                  </a:cubicBezTo>
                  <a:lnTo>
                    <a:pt x="3497" y="2080"/>
                  </a:lnTo>
                  <a:cubicBezTo>
                    <a:pt x="4253" y="2080"/>
                    <a:pt x="4883" y="2710"/>
                    <a:pt x="4883" y="3466"/>
                  </a:cubicBezTo>
                  <a:cubicBezTo>
                    <a:pt x="4883" y="4096"/>
                    <a:pt x="4474" y="4600"/>
                    <a:pt x="3907" y="4758"/>
                  </a:cubicBezTo>
                  <a:cubicBezTo>
                    <a:pt x="4064" y="5073"/>
                    <a:pt x="4159" y="5482"/>
                    <a:pt x="4159" y="5860"/>
                  </a:cubicBezTo>
                  <a:cubicBezTo>
                    <a:pt x="4159" y="6081"/>
                    <a:pt x="4001" y="6238"/>
                    <a:pt x="3812" y="6238"/>
                  </a:cubicBezTo>
                  <a:cubicBezTo>
                    <a:pt x="3623" y="6238"/>
                    <a:pt x="3466" y="6081"/>
                    <a:pt x="3466" y="5860"/>
                  </a:cubicBezTo>
                  <a:cubicBezTo>
                    <a:pt x="3466" y="4915"/>
                    <a:pt x="2678" y="4128"/>
                    <a:pt x="1733" y="4128"/>
                  </a:cubicBezTo>
                  <a:lnTo>
                    <a:pt x="3466" y="4128"/>
                  </a:lnTo>
                  <a:cubicBezTo>
                    <a:pt x="3844" y="4128"/>
                    <a:pt x="4159" y="3812"/>
                    <a:pt x="4159" y="3434"/>
                  </a:cubicBezTo>
                  <a:cubicBezTo>
                    <a:pt x="4159" y="3025"/>
                    <a:pt x="3844" y="2710"/>
                    <a:pt x="3466" y="2710"/>
                  </a:cubicBezTo>
                  <a:lnTo>
                    <a:pt x="1733" y="2710"/>
                  </a:lnTo>
                  <a:cubicBezTo>
                    <a:pt x="788" y="2710"/>
                    <a:pt x="0" y="3497"/>
                    <a:pt x="0" y="4443"/>
                  </a:cubicBezTo>
                  <a:lnTo>
                    <a:pt x="0" y="5167"/>
                  </a:lnTo>
                  <a:cubicBezTo>
                    <a:pt x="0" y="6112"/>
                    <a:pt x="536" y="6963"/>
                    <a:pt x="1386" y="7372"/>
                  </a:cubicBezTo>
                  <a:lnTo>
                    <a:pt x="1386" y="8318"/>
                  </a:lnTo>
                  <a:cubicBezTo>
                    <a:pt x="977" y="8318"/>
                    <a:pt x="662" y="8633"/>
                    <a:pt x="662" y="9011"/>
                  </a:cubicBezTo>
                  <a:lnTo>
                    <a:pt x="662" y="9389"/>
                  </a:lnTo>
                  <a:cubicBezTo>
                    <a:pt x="662" y="9578"/>
                    <a:pt x="819" y="9735"/>
                    <a:pt x="1008" y="9735"/>
                  </a:cubicBezTo>
                  <a:lnTo>
                    <a:pt x="5860" y="9735"/>
                  </a:lnTo>
                  <a:cubicBezTo>
                    <a:pt x="5923" y="9745"/>
                    <a:pt x="5979" y="9749"/>
                    <a:pt x="6029" y="9749"/>
                  </a:cubicBezTo>
                  <a:cubicBezTo>
                    <a:pt x="6305" y="9749"/>
                    <a:pt x="6396" y="9612"/>
                    <a:pt x="6396" y="9452"/>
                  </a:cubicBezTo>
                  <a:lnTo>
                    <a:pt x="6396" y="9105"/>
                  </a:lnTo>
                  <a:cubicBezTo>
                    <a:pt x="6396" y="8696"/>
                    <a:pt x="6112" y="8381"/>
                    <a:pt x="5702" y="8381"/>
                  </a:cubicBezTo>
                  <a:lnTo>
                    <a:pt x="5702" y="7436"/>
                  </a:lnTo>
                  <a:cubicBezTo>
                    <a:pt x="6522" y="7057"/>
                    <a:pt x="7089" y="6175"/>
                    <a:pt x="7089" y="5230"/>
                  </a:cubicBezTo>
                  <a:lnTo>
                    <a:pt x="7089" y="2143"/>
                  </a:lnTo>
                  <a:cubicBezTo>
                    <a:pt x="7089" y="1733"/>
                    <a:pt x="6774" y="1418"/>
                    <a:pt x="6364" y="1418"/>
                  </a:cubicBezTo>
                  <a:cubicBezTo>
                    <a:pt x="5986" y="1418"/>
                    <a:pt x="5671" y="1733"/>
                    <a:pt x="5671" y="2143"/>
                  </a:cubicBezTo>
                  <a:lnTo>
                    <a:pt x="5671" y="1418"/>
                  </a:lnTo>
                  <a:cubicBezTo>
                    <a:pt x="5671" y="1040"/>
                    <a:pt x="5356" y="725"/>
                    <a:pt x="4946" y="725"/>
                  </a:cubicBezTo>
                  <a:cubicBezTo>
                    <a:pt x="4568" y="725"/>
                    <a:pt x="4253" y="1040"/>
                    <a:pt x="4253" y="1418"/>
                  </a:cubicBezTo>
                  <a:lnTo>
                    <a:pt x="4253" y="725"/>
                  </a:lnTo>
                  <a:cubicBezTo>
                    <a:pt x="4253" y="315"/>
                    <a:pt x="3938" y="0"/>
                    <a:pt x="35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24"/>
          <p:cNvGrpSpPr/>
          <p:nvPr/>
        </p:nvGrpSpPr>
        <p:grpSpPr>
          <a:xfrm>
            <a:off x="4644009" y="3930249"/>
            <a:ext cx="4320480" cy="1017765"/>
            <a:chOff x="4684540" y="3958179"/>
            <a:chExt cx="4157085" cy="821521"/>
          </a:xfrm>
        </p:grpSpPr>
        <p:sp>
          <p:nvSpPr>
            <p:cNvPr id="672" name="Google Shape;672;p24"/>
            <p:cNvSpPr txBox="1"/>
            <p:nvPr/>
          </p:nvSpPr>
          <p:spPr>
            <a:xfrm>
              <a:off x="4951717" y="4445200"/>
              <a:ext cx="3681632" cy="33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3" name="Google Shape;673;p24"/>
            <p:cNvSpPr/>
            <p:nvPr/>
          </p:nvSpPr>
          <p:spPr>
            <a:xfrm>
              <a:off x="4684540" y="3958179"/>
              <a:ext cx="4157085" cy="821521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ru-RU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Схема, связанная с формальным разделением («дроблением») бизнеса с целью применения льготного режима налогообложения</a:t>
              </a:r>
            </a:p>
          </p:txBody>
        </p:sp>
      </p:grpSp>
      <p:sp>
        <p:nvSpPr>
          <p:cNvPr id="647" name="Google Shape;647;p24"/>
          <p:cNvSpPr/>
          <p:nvPr/>
        </p:nvSpPr>
        <p:spPr>
          <a:xfrm>
            <a:off x="3974560" y="4141050"/>
            <a:ext cx="572700" cy="5727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4" name="Google Shape;674;p24"/>
          <p:cNvGrpSpPr/>
          <p:nvPr/>
        </p:nvGrpSpPr>
        <p:grpSpPr>
          <a:xfrm>
            <a:off x="4097407" y="4263882"/>
            <a:ext cx="327007" cy="327036"/>
            <a:chOff x="2037825" y="3254050"/>
            <a:chExt cx="296175" cy="296175"/>
          </a:xfrm>
        </p:grpSpPr>
        <p:sp>
          <p:nvSpPr>
            <p:cNvPr id="675" name="Google Shape;675;p24"/>
            <p:cNvSpPr/>
            <p:nvPr/>
          </p:nvSpPr>
          <p:spPr>
            <a:xfrm>
              <a:off x="2063825" y="3254050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9"/>
                    <a:pt x="788" y="3466"/>
                    <a:pt x="1733" y="3466"/>
                  </a:cubicBezTo>
                  <a:cubicBezTo>
                    <a:pt x="2678" y="3466"/>
                    <a:pt x="3466" y="2679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4"/>
            <p:cNvSpPr/>
            <p:nvPr/>
          </p:nvSpPr>
          <p:spPr>
            <a:xfrm>
              <a:off x="2178025" y="3289500"/>
              <a:ext cx="104000" cy="67950"/>
            </a:xfrm>
            <a:custGeom>
              <a:avLst/>
              <a:gdLst/>
              <a:ahLst/>
              <a:cxnLst/>
              <a:rect l="l" t="t" r="r" b="b"/>
              <a:pathLst>
                <a:path w="4160" h="2718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95" y="662"/>
                    <a:pt x="316" y="662"/>
                  </a:cubicBezTo>
                  <a:lnTo>
                    <a:pt x="2395" y="662"/>
                  </a:lnTo>
                  <a:cubicBezTo>
                    <a:pt x="2584" y="662"/>
                    <a:pt x="2742" y="820"/>
                    <a:pt x="2742" y="1009"/>
                  </a:cubicBezTo>
                  <a:lnTo>
                    <a:pt x="2742" y="1576"/>
                  </a:lnTo>
                  <a:lnTo>
                    <a:pt x="2616" y="1450"/>
                  </a:lnTo>
                  <a:cubicBezTo>
                    <a:pt x="2568" y="1387"/>
                    <a:pt x="2482" y="1355"/>
                    <a:pt x="2391" y="1355"/>
                  </a:cubicBezTo>
                  <a:cubicBezTo>
                    <a:pt x="2301" y="1355"/>
                    <a:pt x="2206" y="1387"/>
                    <a:pt x="2143" y="1450"/>
                  </a:cubicBezTo>
                  <a:cubicBezTo>
                    <a:pt x="2049" y="1576"/>
                    <a:pt x="2049" y="1796"/>
                    <a:pt x="2143" y="1922"/>
                  </a:cubicBezTo>
                  <a:lnTo>
                    <a:pt x="2868" y="2647"/>
                  </a:lnTo>
                  <a:cubicBezTo>
                    <a:pt x="2931" y="2694"/>
                    <a:pt x="3017" y="2718"/>
                    <a:pt x="3104" y="2718"/>
                  </a:cubicBezTo>
                  <a:cubicBezTo>
                    <a:pt x="3191" y="2718"/>
                    <a:pt x="3277" y="2694"/>
                    <a:pt x="3340" y="2647"/>
                  </a:cubicBezTo>
                  <a:lnTo>
                    <a:pt x="4033" y="1922"/>
                  </a:lnTo>
                  <a:cubicBezTo>
                    <a:pt x="4159" y="1796"/>
                    <a:pt x="4159" y="1576"/>
                    <a:pt x="4033" y="1450"/>
                  </a:cubicBezTo>
                  <a:cubicBezTo>
                    <a:pt x="3986" y="1387"/>
                    <a:pt x="3899" y="1355"/>
                    <a:pt x="3809" y="1355"/>
                  </a:cubicBezTo>
                  <a:cubicBezTo>
                    <a:pt x="3718" y="1355"/>
                    <a:pt x="3624" y="1387"/>
                    <a:pt x="3561" y="1450"/>
                  </a:cubicBezTo>
                  <a:lnTo>
                    <a:pt x="3466" y="1576"/>
                  </a:lnTo>
                  <a:lnTo>
                    <a:pt x="3466" y="1009"/>
                  </a:lnTo>
                  <a:cubicBezTo>
                    <a:pt x="3466" y="441"/>
                    <a:pt x="2994" y="0"/>
                    <a:pt x="2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4"/>
            <p:cNvSpPr/>
            <p:nvPr/>
          </p:nvSpPr>
          <p:spPr>
            <a:xfrm>
              <a:off x="2070125" y="3444225"/>
              <a:ext cx="106350" cy="69075"/>
            </a:xfrm>
            <a:custGeom>
              <a:avLst/>
              <a:gdLst/>
              <a:ahLst/>
              <a:cxnLst/>
              <a:rect l="l" t="t" r="r" b="b"/>
              <a:pathLst>
                <a:path w="4254" h="2763" extrusionOk="0">
                  <a:moveTo>
                    <a:pt x="1095" y="0"/>
                  </a:moveTo>
                  <a:cubicBezTo>
                    <a:pt x="1002" y="0"/>
                    <a:pt x="904" y="28"/>
                    <a:pt x="820" y="112"/>
                  </a:cubicBezTo>
                  <a:lnTo>
                    <a:pt x="127" y="805"/>
                  </a:lnTo>
                  <a:cubicBezTo>
                    <a:pt x="1" y="931"/>
                    <a:pt x="1" y="1184"/>
                    <a:pt x="127" y="1278"/>
                  </a:cubicBezTo>
                  <a:cubicBezTo>
                    <a:pt x="190" y="1341"/>
                    <a:pt x="276" y="1373"/>
                    <a:pt x="363" y="1373"/>
                  </a:cubicBezTo>
                  <a:cubicBezTo>
                    <a:pt x="449" y="1373"/>
                    <a:pt x="536" y="1341"/>
                    <a:pt x="599" y="1278"/>
                  </a:cubicBezTo>
                  <a:lnTo>
                    <a:pt x="725" y="1184"/>
                  </a:lnTo>
                  <a:lnTo>
                    <a:pt x="725" y="1719"/>
                  </a:lnTo>
                  <a:cubicBezTo>
                    <a:pt x="725" y="2318"/>
                    <a:pt x="1198" y="2759"/>
                    <a:pt x="1733" y="2759"/>
                  </a:cubicBezTo>
                  <a:lnTo>
                    <a:pt x="3813" y="2759"/>
                  </a:lnTo>
                  <a:cubicBezTo>
                    <a:pt x="3837" y="2761"/>
                    <a:pt x="3861" y="2763"/>
                    <a:pt x="3883" y="2763"/>
                  </a:cubicBezTo>
                  <a:cubicBezTo>
                    <a:pt x="4122" y="2763"/>
                    <a:pt x="4254" y="2616"/>
                    <a:pt x="4254" y="2444"/>
                  </a:cubicBezTo>
                  <a:cubicBezTo>
                    <a:pt x="4254" y="2223"/>
                    <a:pt x="4096" y="2066"/>
                    <a:pt x="3907" y="2066"/>
                  </a:cubicBezTo>
                  <a:lnTo>
                    <a:pt x="1828" y="2066"/>
                  </a:lnTo>
                  <a:cubicBezTo>
                    <a:pt x="1639" y="2066"/>
                    <a:pt x="1481" y="1908"/>
                    <a:pt x="1481" y="1719"/>
                  </a:cubicBezTo>
                  <a:lnTo>
                    <a:pt x="1481" y="1184"/>
                  </a:lnTo>
                  <a:lnTo>
                    <a:pt x="1576" y="1278"/>
                  </a:lnTo>
                  <a:cubicBezTo>
                    <a:pt x="1639" y="1341"/>
                    <a:pt x="1733" y="1373"/>
                    <a:pt x="1824" y="1373"/>
                  </a:cubicBezTo>
                  <a:cubicBezTo>
                    <a:pt x="1914" y="1373"/>
                    <a:pt x="2001" y="1341"/>
                    <a:pt x="2048" y="1278"/>
                  </a:cubicBezTo>
                  <a:cubicBezTo>
                    <a:pt x="2174" y="1184"/>
                    <a:pt x="2174" y="931"/>
                    <a:pt x="2048" y="805"/>
                  </a:cubicBezTo>
                  <a:lnTo>
                    <a:pt x="1355" y="112"/>
                  </a:lnTo>
                  <a:cubicBezTo>
                    <a:pt x="1292" y="81"/>
                    <a:pt x="1261" y="81"/>
                    <a:pt x="1229" y="18"/>
                  </a:cubicBezTo>
                  <a:cubicBezTo>
                    <a:pt x="1187" y="7"/>
                    <a:pt x="1142" y="0"/>
                    <a:pt x="10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4"/>
            <p:cNvSpPr/>
            <p:nvPr/>
          </p:nvSpPr>
          <p:spPr>
            <a:xfrm>
              <a:off x="2219775" y="3375350"/>
              <a:ext cx="89025" cy="85875"/>
            </a:xfrm>
            <a:custGeom>
              <a:avLst/>
              <a:gdLst/>
              <a:ahLst/>
              <a:cxnLst/>
              <a:rect l="l" t="t" r="r" b="b"/>
              <a:pathLst>
                <a:path w="3561" h="3435" extrusionOk="0">
                  <a:moveTo>
                    <a:pt x="1796" y="0"/>
                  </a:moveTo>
                  <a:cubicBezTo>
                    <a:pt x="788" y="0"/>
                    <a:pt x="0" y="788"/>
                    <a:pt x="0" y="1733"/>
                  </a:cubicBezTo>
                  <a:cubicBezTo>
                    <a:pt x="0" y="2647"/>
                    <a:pt x="788" y="3434"/>
                    <a:pt x="1796" y="3434"/>
                  </a:cubicBezTo>
                  <a:cubicBezTo>
                    <a:pt x="2741" y="3434"/>
                    <a:pt x="3561" y="2647"/>
                    <a:pt x="3561" y="1733"/>
                  </a:cubicBezTo>
                  <a:cubicBezTo>
                    <a:pt x="3561" y="788"/>
                    <a:pt x="2773" y="0"/>
                    <a:pt x="17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4"/>
            <p:cNvSpPr/>
            <p:nvPr/>
          </p:nvSpPr>
          <p:spPr>
            <a:xfrm>
              <a:off x="2037825" y="3339125"/>
              <a:ext cx="138650" cy="88225"/>
            </a:xfrm>
            <a:custGeom>
              <a:avLst/>
              <a:gdLst/>
              <a:ahLst/>
              <a:cxnLst/>
              <a:rect l="l" t="t" r="r" b="b"/>
              <a:pathLst>
                <a:path w="5546" h="3529" extrusionOk="0">
                  <a:moveTo>
                    <a:pt x="1072" y="0"/>
                  </a:moveTo>
                  <a:cubicBezTo>
                    <a:pt x="442" y="536"/>
                    <a:pt x="32" y="1292"/>
                    <a:pt x="32" y="2143"/>
                  </a:cubicBezTo>
                  <a:lnTo>
                    <a:pt x="32" y="3182"/>
                  </a:lnTo>
                  <a:cubicBezTo>
                    <a:pt x="1" y="3371"/>
                    <a:pt x="158" y="3529"/>
                    <a:pt x="347" y="3529"/>
                  </a:cubicBezTo>
                  <a:lnTo>
                    <a:pt x="5199" y="3529"/>
                  </a:lnTo>
                  <a:cubicBezTo>
                    <a:pt x="5388" y="3529"/>
                    <a:pt x="5546" y="3371"/>
                    <a:pt x="5546" y="3182"/>
                  </a:cubicBezTo>
                  <a:lnTo>
                    <a:pt x="5546" y="2143"/>
                  </a:lnTo>
                  <a:cubicBezTo>
                    <a:pt x="5546" y="1292"/>
                    <a:pt x="5168" y="536"/>
                    <a:pt x="4538" y="0"/>
                  </a:cubicBezTo>
                  <a:cubicBezTo>
                    <a:pt x="4096" y="473"/>
                    <a:pt x="3466" y="756"/>
                    <a:pt x="2805" y="756"/>
                  </a:cubicBezTo>
                  <a:cubicBezTo>
                    <a:pt x="2143" y="756"/>
                    <a:pt x="1513" y="504"/>
                    <a:pt x="10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4"/>
            <p:cNvSpPr/>
            <p:nvPr/>
          </p:nvSpPr>
          <p:spPr>
            <a:xfrm>
              <a:off x="2193775" y="3460400"/>
              <a:ext cx="140225" cy="89825"/>
            </a:xfrm>
            <a:custGeom>
              <a:avLst/>
              <a:gdLst/>
              <a:ahLst/>
              <a:cxnLst/>
              <a:rect l="l" t="t" r="r" b="b"/>
              <a:pathLst>
                <a:path w="5609" h="3593" extrusionOk="0">
                  <a:moveTo>
                    <a:pt x="1009" y="1"/>
                  </a:moveTo>
                  <a:cubicBezTo>
                    <a:pt x="379" y="537"/>
                    <a:pt x="1" y="1261"/>
                    <a:pt x="1" y="2143"/>
                  </a:cubicBezTo>
                  <a:lnTo>
                    <a:pt x="1" y="3246"/>
                  </a:lnTo>
                  <a:cubicBezTo>
                    <a:pt x="1" y="3435"/>
                    <a:pt x="158" y="3592"/>
                    <a:pt x="347" y="3592"/>
                  </a:cubicBezTo>
                  <a:lnTo>
                    <a:pt x="5262" y="3592"/>
                  </a:lnTo>
                  <a:cubicBezTo>
                    <a:pt x="5451" y="3592"/>
                    <a:pt x="5609" y="3435"/>
                    <a:pt x="5609" y="3246"/>
                  </a:cubicBezTo>
                  <a:lnTo>
                    <a:pt x="5609" y="2143"/>
                  </a:lnTo>
                  <a:cubicBezTo>
                    <a:pt x="5577" y="1261"/>
                    <a:pt x="5199" y="537"/>
                    <a:pt x="4569" y="1"/>
                  </a:cubicBezTo>
                  <a:cubicBezTo>
                    <a:pt x="4128" y="474"/>
                    <a:pt x="3498" y="757"/>
                    <a:pt x="2773" y="757"/>
                  </a:cubicBezTo>
                  <a:cubicBezTo>
                    <a:pt x="2080" y="757"/>
                    <a:pt x="1450" y="474"/>
                    <a:pt x="10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3" name="Google Shape;683;p24"/>
          <p:cNvSpPr/>
          <p:nvPr/>
        </p:nvSpPr>
        <p:spPr>
          <a:xfrm>
            <a:off x="4644008" y="943774"/>
            <a:ext cx="4320480" cy="13819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>
                <a:solidFill>
                  <a:schemeClr val="bg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Вовлечение налогоплательщиками в финансово-хозяйственный оборот формально-легитимных организаций с целью завышения расходов по налогу на прибыль организаций и вычетов по НДС (ст. 54.1 Налогового кодекса)</a:t>
            </a:r>
          </a:p>
        </p:txBody>
      </p:sp>
      <p:sp>
        <p:nvSpPr>
          <p:cNvPr id="640" name="Google Shape;640;p24"/>
          <p:cNvSpPr/>
          <p:nvPr/>
        </p:nvSpPr>
        <p:spPr>
          <a:xfrm>
            <a:off x="3974560" y="1168925"/>
            <a:ext cx="572700" cy="572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84" name="Google Shape;684;p24"/>
          <p:cNvGrpSpPr/>
          <p:nvPr/>
        </p:nvGrpSpPr>
        <p:grpSpPr>
          <a:xfrm>
            <a:off x="4097407" y="1282388"/>
            <a:ext cx="327007" cy="327036"/>
            <a:chOff x="3822754" y="1200794"/>
            <a:chExt cx="327007" cy="327036"/>
          </a:xfrm>
        </p:grpSpPr>
        <p:sp>
          <p:nvSpPr>
            <p:cNvPr id="685" name="Google Shape;685;p24"/>
            <p:cNvSpPr/>
            <p:nvPr/>
          </p:nvSpPr>
          <p:spPr>
            <a:xfrm>
              <a:off x="3947987" y="1200794"/>
              <a:ext cx="75658" cy="75693"/>
            </a:xfrm>
            <a:custGeom>
              <a:avLst/>
              <a:gdLst/>
              <a:ahLst/>
              <a:cxnLst/>
              <a:rect l="l" t="t" r="r" b="b"/>
              <a:pathLst>
                <a:path w="2741" h="2742" extrusionOk="0">
                  <a:moveTo>
                    <a:pt x="1355" y="1"/>
                  </a:moveTo>
                  <a:cubicBezTo>
                    <a:pt x="630" y="1"/>
                    <a:pt x="0" y="631"/>
                    <a:pt x="0" y="1387"/>
                  </a:cubicBezTo>
                  <a:cubicBezTo>
                    <a:pt x="0" y="2112"/>
                    <a:pt x="630" y="2742"/>
                    <a:pt x="1355" y="2742"/>
                  </a:cubicBezTo>
                  <a:cubicBezTo>
                    <a:pt x="2111" y="2742"/>
                    <a:pt x="2741" y="2112"/>
                    <a:pt x="2741" y="1387"/>
                  </a:cubicBezTo>
                  <a:cubicBezTo>
                    <a:pt x="2741" y="631"/>
                    <a:pt x="2142" y="1"/>
                    <a:pt x="13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4"/>
            <p:cNvSpPr/>
            <p:nvPr/>
          </p:nvSpPr>
          <p:spPr>
            <a:xfrm>
              <a:off x="3918397" y="1274720"/>
              <a:ext cx="134838" cy="79171"/>
            </a:xfrm>
            <a:custGeom>
              <a:avLst/>
              <a:gdLst/>
              <a:ahLst/>
              <a:cxnLst/>
              <a:rect l="l" t="t" r="r" b="b"/>
              <a:pathLst>
                <a:path w="4885" h="2868" extrusionOk="0">
                  <a:moveTo>
                    <a:pt x="820" y="1"/>
                  </a:moveTo>
                  <a:cubicBezTo>
                    <a:pt x="316" y="442"/>
                    <a:pt x="1" y="1104"/>
                    <a:pt x="1" y="1797"/>
                  </a:cubicBezTo>
                  <a:lnTo>
                    <a:pt x="1" y="2521"/>
                  </a:lnTo>
                  <a:cubicBezTo>
                    <a:pt x="1" y="2710"/>
                    <a:pt x="158" y="2868"/>
                    <a:pt x="347" y="2868"/>
                  </a:cubicBezTo>
                  <a:lnTo>
                    <a:pt x="4506" y="2868"/>
                  </a:lnTo>
                  <a:cubicBezTo>
                    <a:pt x="4727" y="2868"/>
                    <a:pt x="4884" y="2710"/>
                    <a:pt x="4884" y="2521"/>
                  </a:cubicBezTo>
                  <a:lnTo>
                    <a:pt x="4884" y="1860"/>
                  </a:lnTo>
                  <a:cubicBezTo>
                    <a:pt x="4884" y="1135"/>
                    <a:pt x="4569" y="473"/>
                    <a:pt x="4034" y="32"/>
                  </a:cubicBezTo>
                  <a:cubicBezTo>
                    <a:pt x="3655" y="473"/>
                    <a:pt x="3120" y="788"/>
                    <a:pt x="2427" y="788"/>
                  </a:cubicBezTo>
                  <a:cubicBezTo>
                    <a:pt x="1797" y="788"/>
                    <a:pt x="1198" y="473"/>
                    <a:pt x="8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4"/>
            <p:cNvSpPr/>
            <p:nvPr/>
          </p:nvSpPr>
          <p:spPr>
            <a:xfrm>
              <a:off x="4072336" y="1411282"/>
              <a:ext cx="77425" cy="115693"/>
            </a:xfrm>
            <a:custGeom>
              <a:avLst/>
              <a:gdLst/>
              <a:ahLst/>
              <a:cxnLst/>
              <a:rect l="l" t="t" r="r" b="b"/>
              <a:pathLst>
                <a:path w="2805" h="4191" extrusionOk="0">
                  <a:moveTo>
                    <a:pt x="0" y="0"/>
                  </a:moveTo>
                  <a:lnTo>
                    <a:pt x="0" y="4190"/>
                  </a:lnTo>
                  <a:lnTo>
                    <a:pt x="2458" y="4190"/>
                  </a:lnTo>
                  <a:cubicBezTo>
                    <a:pt x="2647" y="4190"/>
                    <a:pt x="2804" y="4033"/>
                    <a:pt x="2804" y="3844"/>
                  </a:cubicBezTo>
                  <a:lnTo>
                    <a:pt x="2804" y="315"/>
                  </a:lnTo>
                  <a:cubicBezTo>
                    <a:pt x="2773" y="158"/>
                    <a:pt x="2647" y="0"/>
                    <a:pt x="24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4"/>
            <p:cNvSpPr/>
            <p:nvPr/>
          </p:nvSpPr>
          <p:spPr>
            <a:xfrm>
              <a:off x="3822754" y="1449543"/>
              <a:ext cx="77425" cy="77432"/>
            </a:xfrm>
            <a:custGeom>
              <a:avLst/>
              <a:gdLst/>
              <a:ahLst/>
              <a:cxnLst/>
              <a:rect l="l" t="t" r="r" b="b"/>
              <a:pathLst>
                <a:path w="2805" h="2805" extrusionOk="0">
                  <a:moveTo>
                    <a:pt x="347" y="0"/>
                  </a:moveTo>
                  <a:cubicBezTo>
                    <a:pt x="158" y="0"/>
                    <a:pt x="0" y="189"/>
                    <a:pt x="0" y="347"/>
                  </a:cubicBezTo>
                  <a:lnTo>
                    <a:pt x="0" y="2458"/>
                  </a:lnTo>
                  <a:cubicBezTo>
                    <a:pt x="0" y="2678"/>
                    <a:pt x="158" y="2804"/>
                    <a:pt x="347" y="2804"/>
                  </a:cubicBezTo>
                  <a:lnTo>
                    <a:pt x="2804" y="2804"/>
                  </a:lnTo>
                  <a:lnTo>
                    <a:pt x="2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4"/>
            <p:cNvSpPr/>
            <p:nvPr/>
          </p:nvSpPr>
          <p:spPr>
            <a:xfrm>
              <a:off x="3918397" y="1373878"/>
              <a:ext cx="134838" cy="153953"/>
            </a:xfrm>
            <a:custGeom>
              <a:avLst/>
              <a:gdLst/>
              <a:ahLst/>
              <a:cxnLst/>
              <a:rect l="l" t="t" r="r" b="b"/>
              <a:pathLst>
                <a:path w="4885" h="5577" extrusionOk="0">
                  <a:moveTo>
                    <a:pt x="2466" y="1377"/>
                  </a:moveTo>
                  <a:cubicBezTo>
                    <a:pt x="2522" y="1377"/>
                    <a:pt x="2582" y="1392"/>
                    <a:pt x="2647" y="1418"/>
                  </a:cubicBezTo>
                  <a:cubicBezTo>
                    <a:pt x="2742" y="1450"/>
                    <a:pt x="2836" y="1607"/>
                    <a:pt x="2836" y="1733"/>
                  </a:cubicBezTo>
                  <a:lnTo>
                    <a:pt x="2836" y="3497"/>
                  </a:lnTo>
                  <a:lnTo>
                    <a:pt x="3183" y="3497"/>
                  </a:lnTo>
                  <a:cubicBezTo>
                    <a:pt x="3372" y="3497"/>
                    <a:pt x="3529" y="3655"/>
                    <a:pt x="3529" y="3844"/>
                  </a:cubicBezTo>
                  <a:cubicBezTo>
                    <a:pt x="3529" y="4033"/>
                    <a:pt x="3340" y="4159"/>
                    <a:pt x="3151" y="4159"/>
                  </a:cubicBezTo>
                  <a:lnTo>
                    <a:pt x="1765" y="4159"/>
                  </a:lnTo>
                  <a:cubicBezTo>
                    <a:pt x="1576" y="4159"/>
                    <a:pt x="1419" y="4002"/>
                    <a:pt x="1419" y="3812"/>
                  </a:cubicBezTo>
                  <a:cubicBezTo>
                    <a:pt x="1419" y="3623"/>
                    <a:pt x="1576" y="3466"/>
                    <a:pt x="1765" y="3466"/>
                  </a:cubicBezTo>
                  <a:lnTo>
                    <a:pt x="2112" y="3466"/>
                  </a:lnTo>
                  <a:lnTo>
                    <a:pt x="2112" y="2552"/>
                  </a:lnTo>
                  <a:lnTo>
                    <a:pt x="1986" y="2678"/>
                  </a:lnTo>
                  <a:cubicBezTo>
                    <a:pt x="1938" y="2726"/>
                    <a:pt x="1852" y="2749"/>
                    <a:pt x="1765" y="2749"/>
                  </a:cubicBezTo>
                  <a:cubicBezTo>
                    <a:pt x="1679" y="2749"/>
                    <a:pt x="1592" y="2726"/>
                    <a:pt x="1545" y="2678"/>
                  </a:cubicBezTo>
                  <a:cubicBezTo>
                    <a:pt x="1419" y="2552"/>
                    <a:pt x="1419" y="2300"/>
                    <a:pt x="1545" y="2206"/>
                  </a:cubicBezTo>
                  <a:lnTo>
                    <a:pt x="2238" y="1481"/>
                  </a:lnTo>
                  <a:cubicBezTo>
                    <a:pt x="2312" y="1407"/>
                    <a:pt x="2385" y="1377"/>
                    <a:pt x="2466" y="1377"/>
                  </a:cubicBezTo>
                  <a:close/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5577"/>
                  </a:lnTo>
                  <a:lnTo>
                    <a:pt x="4853" y="5577"/>
                  </a:lnTo>
                  <a:cubicBezTo>
                    <a:pt x="4884" y="3245"/>
                    <a:pt x="4884" y="2678"/>
                    <a:pt x="4884" y="347"/>
                  </a:cubicBezTo>
                  <a:cubicBezTo>
                    <a:pt x="4884" y="158"/>
                    <a:pt x="4727" y="0"/>
                    <a:pt x="4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0" name="Google Shape;690;p24"/>
          <p:cNvGrpSpPr/>
          <p:nvPr/>
        </p:nvGrpSpPr>
        <p:grpSpPr>
          <a:xfrm>
            <a:off x="270769" y="1585621"/>
            <a:ext cx="2592000" cy="2592000"/>
            <a:chOff x="570512" y="1646730"/>
            <a:chExt cx="2592000" cy="2592000"/>
          </a:xfrm>
        </p:grpSpPr>
        <p:grpSp>
          <p:nvGrpSpPr>
            <p:cNvPr id="691" name="Google Shape;691;p24"/>
            <p:cNvGrpSpPr/>
            <p:nvPr/>
          </p:nvGrpSpPr>
          <p:grpSpPr>
            <a:xfrm>
              <a:off x="570512" y="1646730"/>
              <a:ext cx="2592000" cy="2592000"/>
              <a:chOff x="570512" y="1589580"/>
              <a:chExt cx="2592000" cy="2592000"/>
            </a:xfrm>
          </p:grpSpPr>
          <p:sp>
            <p:nvSpPr>
              <p:cNvPr id="639" name="Google Shape;639;p24"/>
              <p:cNvSpPr/>
              <p:nvPr/>
            </p:nvSpPr>
            <p:spPr>
              <a:xfrm>
                <a:off x="570512" y="1589580"/>
                <a:ext cx="2592000" cy="2592000"/>
              </a:xfrm>
              <a:prstGeom prst="donut">
                <a:avLst>
                  <a:gd name="adj" fmla="val 11517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92" name="Google Shape;692;p24"/>
              <p:cNvGrpSpPr/>
              <p:nvPr/>
            </p:nvGrpSpPr>
            <p:grpSpPr>
              <a:xfrm>
                <a:off x="717704" y="1638696"/>
                <a:ext cx="2297617" cy="2493768"/>
                <a:chOff x="3716800" y="1836574"/>
                <a:chExt cx="1710300" cy="1856588"/>
              </a:xfrm>
            </p:grpSpPr>
            <p:sp>
              <p:nvSpPr>
                <p:cNvPr id="693" name="Google Shape;693;p24"/>
                <p:cNvSpPr/>
                <p:nvPr/>
              </p:nvSpPr>
              <p:spPr>
                <a:xfrm>
                  <a:off x="3716800" y="1908910"/>
                  <a:ext cx="1710300" cy="17103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4" name="Google Shape;694;p24"/>
                <p:cNvSpPr/>
                <p:nvPr/>
              </p:nvSpPr>
              <p:spPr>
                <a:xfrm rot="5400000">
                  <a:off x="4507374" y="1846324"/>
                  <a:ext cx="147600" cy="128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5" name="Google Shape;695;p24"/>
                <p:cNvSpPr/>
                <p:nvPr/>
              </p:nvSpPr>
              <p:spPr>
                <a:xfrm rot="-5400000">
                  <a:off x="4507372" y="3555312"/>
                  <a:ext cx="147600" cy="128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696" name="Google Shape;696;p24"/>
            <p:cNvSpPr/>
            <p:nvPr/>
          </p:nvSpPr>
          <p:spPr>
            <a:xfrm>
              <a:off x="864812" y="1941030"/>
              <a:ext cx="2003400" cy="20034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lvl="0" algn="ctr"/>
              <a:r>
                <a:rPr lang="ru-RU" b="1" dirty="0" smtClean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Агрессивные </a:t>
              </a:r>
              <a:r>
                <a:rPr lang="ru-RU" b="1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способы налоговой оптимизации </a:t>
              </a:r>
              <a:endParaRPr b="1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</p:grpSp>
      <p:grpSp>
        <p:nvGrpSpPr>
          <p:cNvPr id="697" name="Google Shape;697;p24"/>
          <p:cNvGrpSpPr/>
          <p:nvPr/>
        </p:nvGrpSpPr>
        <p:grpSpPr>
          <a:xfrm>
            <a:off x="1412674" y="2226817"/>
            <a:ext cx="390625" cy="390625"/>
            <a:chOff x="3497300" y="3227275"/>
            <a:chExt cx="296175" cy="296175"/>
          </a:xfrm>
        </p:grpSpPr>
        <p:sp>
          <p:nvSpPr>
            <p:cNvPr id="698" name="Google Shape;698;p24"/>
            <p:cNvSpPr/>
            <p:nvPr/>
          </p:nvSpPr>
          <p:spPr>
            <a:xfrm>
              <a:off x="3609925" y="3339900"/>
              <a:ext cx="69350" cy="68550"/>
            </a:xfrm>
            <a:custGeom>
              <a:avLst/>
              <a:gdLst/>
              <a:ahLst/>
              <a:cxnLst/>
              <a:rect l="l" t="t" r="r" b="b"/>
              <a:pathLst>
                <a:path w="2774" h="2742" extrusionOk="0">
                  <a:moveTo>
                    <a:pt x="1387" y="1"/>
                  </a:moveTo>
                  <a:cubicBezTo>
                    <a:pt x="631" y="1"/>
                    <a:pt x="1" y="631"/>
                    <a:pt x="1" y="1355"/>
                  </a:cubicBezTo>
                  <a:cubicBezTo>
                    <a:pt x="1" y="2112"/>
                    <a:pt x="631" y="2742"/>
                    <a:pt x="1387" y="2742"/>
                  </a:cubicBezTo>
                  <a:cubicBezTo>
                    <a:pt x="2143" y="2742"/>
                    <a:pt x="2773" y="2112"/>
                    <a:pt x="2773" y="1355"/>
                  </a:cubicBezTo>
                  <a:cubicBezTo>
                    <a:pt x="2773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4"/>
            <p:cNvSpPr/>
            <p:nvPr/>
          </p:nvSpPr>
          <p:spPr>
            <a:xfrm>
              <a:off x="3531175" y="3227275"/>
              <a:ext cx="86650" cy="86675"/>
            </a:xfrm>
            <a:custGeom>
              <a:avLst/>
              <a:gdLst/>
              <a:ahLst/>
              <a:cxnLst/>
              <a:rect l="l" t="t" r="r" b="b"/>
              <a:pathLst>
                <a:path w="3466" h="3467" extrusionOk="0">
                  <a:moveTo>
                    <a:pt x="1733" y="1"/>
                  </a:moveTo>
                  <a:cubicBezTo>
                    <a:pt x="788" y="1"/>
                    <a:pt x="0" y="788"/>
                    <a:pt x="0" y="1733"/>
                  </a:cubicBezTo>
                  <a:cubicBezTo>
                    <a:pt x="0" y="2678"/>
                    <a:pt x="788" y="3466"/>
                    <a:pt x="1733" y="3466"/>
                  </a:cubicBezTo>
                  <a:cubicBezTo>
                    <a:pt x="2741" y="3466"/>
                    <a:pt x="3466" y="2678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4"/>
            <p:cNvSpPr/>
            <p:nvPr/>
          </p:nvSpPr>
          <p:spPr>
            <a:xfrm>
              <a:off x="3670575" y="3227275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8"/>
                    <a:pt x="788" y="3466"/>
                    <a:pt x="1733" y="3466"/>
                  </a:cubicBezTo>
                  <a:cubicBezTo>
                    <a:pt x="2679" y="3466"/>
                    <a:pt x="3466" y="2678"/>
                    <a:pt x="3466" y="1733"/>
                  </a:cubicBezTo>
                  <a:cubicBezTo>
                    <a:pt x="3466" y="788"/>
                    <a:pt x="2679" y="1"/>
                    <a:pt x="1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4"/>
            <p:cNvSpPr/>
            <p:nvPr/>
          </p:nvSpPr>
          <p:spPr>
            <a:xfrm>
              <a:off x="3622525" y="3421825"/>
              <a:ext cx="41775" cy="25225"/>
            </a:xfrm>
            <a:custGeom>
              <a:avLst/>
              <a:gdLst/>
              <a:ahLst/>
              <a:cxnLst/>
              <a:rect l="l" t="t" r="r" b="b"/>
              <a:pathLst>
                <a:path w="1671" h="1009" extrusionOk="0">
                  <a:moveTo>
                    <a:pt x="1" y="0"/>
                  </a:moveTo>
                  <a:lnTo>
                    <a:pt x="851" y="1008"/>
                  </a:lnTo>
                  <a:lnTo>
                    <a:pt x="1671" y="0"/>
                  </a:lnTo>
                  <a:lnTo>
                    <a:pt x="1671" y="0"/>
                  </a:lnTo>
                  <a:cubicBezTo>
                    <a:pt x="1450" y="126"/>
                    <a:pt x="1167" y="158"/>
                    <a:pt x="851" y="158"/>
                  </a:cubicBezTo>
                  <a:cubicBezTo>
                    <a:pt x="568" y="158"/>
                    <a:pt x="284" y="95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4"/>
            <p:cNvSpPr/>
            <p:nvPr/>
          </p:nvSpPr>
          <p:spPr>
            <a:xfrm>
              <a:off x="3566600" y="34163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261" y="1"/>
                  </a:moveTo>
                  <a:cubicBezTo>
                    <a:pt x="474" y="599"/>
                    <a:pt x="1" y="1513"/>
                    <a:pt x="1" y="2490"/>
                  </a:cubicBezTo>
                  <a:lnTo>
                    <a:pt x="1" y="3907"/>
                  </a:lnTo>
                  <a:cubicBezTo>
                    <a:pt x="1" y="4096"/>
                    <a:pt x="158" y="4254"/>
                    <a:pt x="379" y="4254"/>
                  </a:cubicBezTo>
                  <a:lnTo>
                    <a:pt x="2805" y="4254"/>
                  </a:lnTo>
                  <a:lnTo>
                    <a:pt x="2805" y="1891"/>
                  </a:lnTo>
                  <a:lnTo>
                    <a:pt x="12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3653250" y="34171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544" y="0"/>
                  </a:moveTo>
                  <a:lnTo>
                    <a:pt x="1" y="1890"/>
                  </a:lnTo>
                  <a:lnTo>
                    <a:pt x="1" y="4253"/>
                  </a:lnTo>
                  <a:lnTo>
                    <a:pt x="2458" y="4253"/>
                  </a:lnTo>
                  <a:cubicBezTo>
                    <a:pt x="2647" y="4253"/>
                    <a:pt x="2804" y="4096"/>
                    <a:pt x="2804" y="3907"/>
                  </a:cubicBezTo>
                  <a:lnTo>
                    <a:pt x="2804" y="2489"/>
                  </a:lnTo>
                  <a:cubicBezTo>
                    <a:pt x="2773" y="1481"/>
                    <a:pt x="2300" y="567"/>
                    <a:pt x="15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3655625" y="3310775"/>
              <a:ext cx="137850" cy="108700"/>
            </a:xfrm>
            <a:custGeom>
              <a:avLst/>
              <a:gdLst/>
              <a:ahLst/>
              <a:cxnLst/>
              <a:rect l="l" t="t" r="r" b="b"/>
              <a:pathLst>
                <a:path w="5514" h="4348" extrusionOk="0">
                  <a:moveTo>
                    <a:pt x="3686" y="1512"/>
                  </a:moveTo>
                  <a:cubicBezTo>
                    <a:pt x="3907" y="1512"/>
                    <a:pt x="4064" y="1670"/>
                    <a:pt x="4064" y="1859"/>
                  </a:cubicBezTo>
                  <a:cubicBezTo>
                    <a:pt x="4064" y="2048"/>
                    <a:pt x="3907" y="2205"/>
                    <a:pt x="3686" y="2205"/>
                  </a:cubicBezTo>
                  <a:lnTo>
                    <a:pt x="2993" y="2205"/>
                  </a:lnTo>
                  <a:cubicBezTo>
                    <a:pt x="2804" y="2205"/>
                    <a:pt x="2646" y="2048"/>
                    <a:pt x="2646" y="1859"/>
                  </a:cubicBezTo>
                  <a:cubicBezTo>
                    <a:pt x="2646" y="1670"/>
                    <a:pt x="2804" y="1512"/>
                    <a:pt x="2993" y="1512"/>
                  </a:cubicBezTo>
                  <a:close/>
                  <a:moveTo>
                    <a:pt x="4127" y="0"/>
                  </a:moveTo>
                  <a:cubicBezTo>
                    <a:pt x="3686" y="536"/>
                    <a:pt x="3056" y="851"/>
                    <a:pt x="2331" y="851"/>
                  </a:cubicBezTo>
                  <a:cubicBezTo>
                    <a:pt x="1607" y="851"/>
                    <a:pt x="977" y="504"/>
                    <a:pt x="536" y="63"/>
                  </a:cubicBezTo>
                  <a:cubicBezTo>
                    <a:pt x="347" y="221"/>
                    <a:pt x="158" y="378"/>
                    <a:pt x="0" y="567"/>
                  </a:cubicBezTo>
                  <a:cubicBezTo>
                    <a:pt x="945" y="756"/>
                    <a:pt x="1638" y="1575"/>
                    <a:pt x="1638" y="2615"/>
                  </a:cubicBezTo>
                  <a:cubicBezTo>
                    <a:pt x="1638" y="2930"/>
                    <a:pt x="1575" y="3214"/>
                    <a:pt x="1449" y="3466"/>
                  </a:cubicBezTo>
                  <a:cubicBezTo>
                    <a:pt x="1859" y="3718"/>
                    <a:pt x="2205" y="4001"/>
                    <a:pt x="2520" y="4348"/>
                  </a:cubicBezTo>
                  <a:lnTo>
                    <a:pt x="5167" y="4348"/>
                  </a:lnTo>
                  <a:cubicBezTo>
                    <a:pt x="5356" y="4348"/>
                    <a:pt x="5513" y="4190"/>
                    <a:pt x="5513" y="4001"/>
                  </a:cubicBezTo>
                  <a:lnTo>
                    <a:pt x="5513" y="2615"/>
                  </a:lnTo>
                  <a:cubicBezTo>
                    <a:pt x="5482" y="1512"/>
                    <a:pt x="4915" y="567"/>
                    <a:pt x="41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3497300" y="3309975"/>
              <a:ext cx="136275" cy="108725"/>
            </a:xfrm>
            <a:custGeom>
              <a:avLst/>
              <a:gdLst/>
              <a:ahLst/>
              <a:cxnLst/>
              <a:rect l="l" t="t" r="r" b="b"/>
              <a:pathLst>
                <a:path w="5451" h="4349" extrusionOk="0">
                  <a:moveTo>
                    <a:pt x="2426" y="1544"/>
                  </a:moveTo>
                  <a:cubicBezTo>
                    <a:pt x="2615" y="1544"/>
                    <a:pt x="2773" y="1702"/>
                    <a:pt x="2773" y="1891"/>
                  </a:cubicBezTo>
                  <a:cubicBezTo>
                    <a:pt x="2773" y="2080"/>
                    <a:pt x="2615" y="2237"/>
                    <a:pt x="2426" y="2237"/>
                  </a:cubicBezTo>
                  <a:lnTo>
                    <a:pt x="1733" y="2237"/>
                  </a:lnTo>
                  <a:cubicBezTo>
                    <a:pt x="1513" y="2237"/>
                    <a:pt x="1355" y="2080"/>
                    <a:pt x="1355" y="1891"/>
                  </a:cubicBezTo>
                  <a:cubicBezTo>
                    <a:pt x="1355" y="1702"/>
                    <a:pt x="1513" y="1544"/>
                    <a:pt x="1733" y="1544"/>
                  </a:cubicBezTo>
                  <a:close/>
                  <a:moveTo>
                    <a:pt x="1324" y="1"/>
                  </a:moveTo>
                  <a:cubicBezTo>
                    <a:pt x="536" y="568"/>
                    <a:pt x="1" y="1513"/>
                    <a:pt x="1" y="2552"/>
                  </a:cubicBezTo>
                  <a:lnTo>
                    <a:pt x="1" y="3939"/>
                  </a:lnTo>
                  <a:cubicBezTo>
                    <a:pt x="1" y="4191"/>
                    <a:pt x="95" y="4348"/>
                    <a:pt x="316" y="4348"/>
                  </a:cubicBezTo>
                  <a:lnTo>
                    <a:pt x="2930" y="4348"/>
                  </a:lnTo>
                  <a:cubicBezTo>
                    <a:pt x="3214" y="3970"/>
                    <a:pt x="3561" y="3655"/>
                    <a:pt x="4002" y="3466"/>
                  </a:cubicBezTo>
                  <a:cubicBezTo>
                    <a:pt x="3876" y="3183"/>
                    <a:pt x="3813" y="2930"/>
                    <a:pt x="3813" y="2615"/>
                  </a:cubicBezTo>
                  <a:cubicBezTo>
                    <a:pt x="3813" y="1607"/>
                    <a:pt x="4506" y="757"/>
                    <a:pt x="5451" y="568"/>
                  </a:cubicBezTo>
                  <a:cubicBezTo>
                    <a:pt x="5293" y="347"/>
                    <a:pt x="5104" y="190"/>
                    <a:pt x="4915" y="32"/>
                  </a:cubicBezTo>
                  <a:cubicBezTo>
                    <a:pt x="4474" y="505"/>
                    <a:pt x="3844" y="820"/>
                    <a:pt x="3151" y="820"/>
                  </a:cubicBezTo>
                  <a:cubicBezTo>
                    <a:pt x="2426" y="820"/>
                    <a:pt x="1796" y="505"/>
                    <a:pt x="13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1" y="36862"/>
            <a:ext cx="728739" cy="6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0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7"/>
          <p:cNvSpPr/>
          <p:nvPr/>
        </p:nvSpPr>
        <p:spPr>
          <a:xfrm>
            <a:off x="2897398" y="2003336"/>
            <a:ext cx="3416100" cy="913763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dirty="0" smtClean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Спасибо за внимание!</a:t>
            </a:r>
            <a:endParaRPr sz="21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55" name="Google Shape;255;p17"/>
          <p:cNvSpPr/>
          <p:nvPr/>
        </p:nvSpPr>
        <p:spPr>
          <a:xfrm>
            <a:off x="3042651" y="3291830"/>
            <a:ext cx="698400" cy="698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/>
          <p:nvPr/>
        </p:nvSpPr>
        <p:spPr>
          <a:xfrm>
            <a:off x="4390346" y="3291830"/>
            <a:ext cx="698400" cy="698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7"/>
          <p:cNvSpPr/>
          <p:nvPr/>
        </p:nvSpPr>
        <p:spPr>
          <a:xfrm>
            <a:off x="5781620" y="3288420"/>
            <a:ext cx="698400" cy="6984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" name="Google Shape;258;p17"/>
          <p:cNvGrpSpPr/>
          <p:nvPr/>
        </p:nvGrpSpPr>
        <p:grpSpPr>
          <a:xfrm>
            <a:off x="4571938" y="3465282"/>
            <a:ext cx="353802" cy="351497"/>
            <a:chOff x="580725" y="3617925"/>
            <a:chExt cx="299325" cy="297375"/>
          </a:xfrm>
        </p:grpSpPr>
        <p:sp>
          <p:nvSpPr>
            <p:cNvPr id="259" name="Google Shape;259;p17"/>
            <p:cNvSpPr/>
            <p:nvPr/>
          </p:nvSpPr>
          <p:spPr>
            <a:xfrm>
              <a:off x="6090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cubicBezTo>
                    <a:pt x="1" y="1607"/>
                    <a:pt x="473" y="2048"/>
                    <a:pt x="1041" y="2048"/>
                  </a:cubicBezTo>
                  <a:cubicBezTo>
                    <a:pt x="1608" y="2048"/>
                    <a:pt x="2049" y="1607"/>
                    <a:pt x="2049" y="1040"/>
                  </a:cubicBezTo>
                  <a:cubicBezTo>
                    <a:pt x="2049" y="473"/>
                    <a:pt x="1608" y="0"/>
                    <a:pt x="10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668950" y="3617925"/>
              <a:ext cx="122875" cy="104475"/>
            </a:xfrm>
            <a:custGeom>
              <a:avLst/>
              <a:gdLst/>
              <a:ahLst/>
              <a:cxnLst/>
              <a:rect l="l" t="t" r="r" b="b"/>
              <a:pathLst>
                <a:path w="4915" h="4179" extrusionOk="0">
                  <a:moveTo>
                    <a:pt x="1040" y="1"/>
                  </a:moveTo>
                  <a:cubicBezTo>
                    <a:pt x="441" y="1"/>
                    <a:pt x="0" y="473"/>
                    <a:pt x="0" y="1072"/>
                  </a:cubicBezTo>
                  <a:lnTo>
                    <a:pt x="0" y="1797"/>
                  </a:lnTo>
                  <a:cubicBezTo>
                    <a:pt x="0" y="2364"/>
                    <a:pt x="473" y="2805"/>
                    <a:pt x="1040" y="2805"/>
                  </a:cubicBezTo>
                  <a:lnTo>
                    <a:pt x="2300" y="2805"/>
                  </a:lnTo>
                  <a:lnTo>
                    <a:pt x="3592" y="4097"/>
                  </a:lnTo>
                  <a:cubicBezTo>
                    <a:pt x="3672" y="4156"/>
                    <a:pt x="3764" y="4178"/>
                    <a:pt x="3853" y="4178"/>
                  </a:cubicBezTo>
                  <a:cubicBezTo>
                    <a:pt x="3905" y="4178"/>
                    <a:pt x="3955" y="4171"/>
                    <a:pt x="4001" y="4160"/>
                  </a:cubicBezTo>
                  <a:cubicBezTo>
                    <a:pt x="4127" y="4097"/>
                    <a:pt x="4190" y="3939"/>
                    <a:pt x="4190" y="3844"/>
                  </a:cubicBezTo>
                  <a:lnTo>
                    <a:pt x="4190" y="2742"/>
                  </a:lnTo>
                  <a:cubicBezTo>
                    <a:pt x="4600" y="2584"/>
                    <a:pt x="4915" y="2206"/>
                    <a:pt x="4915" y="1734"/>
                  </a:cubicBezTo>
                  <a:lnTo>
                    <a:pt x="4915" y="1072"/>
                  </a:lnTo>
                  <a:cubicBezTo>
                    <a:pt x="4915" y="473"/>
                    <a:pt x="4411" y="1"/>
                    <a:pt x="38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580725" y="3721900"/>
              <a:ext cx="141800" cy="192025"/>
            </a:xfrm>
            <a:custGeom>
              <a:avLst/>
              <a:gdLst/>
              <a:ahLst/>
              <a:cxnLst/>
              <a:rect l="l" t="t" r="r" b="b"/>
              <a:pathLst>
                <a:path w="5672" h="7681" extrusionOk="0">
                  <a:moveTo>
                    <a:pt x="3340" y="4506"/>
                  </a:moveTo>
                  <a:lnTo>
                    <a:pt x="3718" y="5577"/>
                  </a:lnTo>
                  <a:lnTo>
                    <a:pt x="1229" y="5577"/>
                  </a:lnTo>
                  <a:lnTo>
                    <a:pt x="1450" y="4600"/>
                  </a:lnTo>
                  <a:lnTo>
                    <a:pt x="1450" y="4506"/>
                  </a:lnTo>
                  <a:close/>
                  <a:moveTo>
                    <a:pt x="1450" y="1"/>
                  </a:moveTo>
                  <a:cubicBezTo>
                    <a:pt x="1135" y="1"/>
                    <a:pt x="883" y="221"/>
                    <a:pt x="788" y="505"/>
                  </a:cubicBezTo>
                  <a:lnTo>
                    <a:pt x="95" y="3624"/>
                  </a:lnTo>
                  <a:cubicBezTo>
                    <a:pt x="1" y="4096"/>
                    <a:pt x="316" y="4506"/>
                    <a:pt x="757" y="4506"/>
                  </a:cubicBezTo>
                  <a:lnTo>
                    <a:pt x="95" y="7247"/>
                  </a:lnTo>
                  <a:cubicBezTo>
                    <a:pt x="32" y="7436"/>
                    <a:pt x="158" y="7593"/>
                    <a:pt x="316" y="7656"/>
                  </a:cubicBezTo>
                  <a:cubicBezTo>
                    <a:pt x="350" y="7668"/>
                    <a:pt x="383" y="7673"/>
                    <a:pt x="415" y="7673"/>
                  </a:cubicBezTo>
                  <a:cubicBezTo>
                    <a:pt x="559" y="7673"/>
                    <a:pt x="679" y="7565"/>
                    <a:pt x="757" y="7436"/>
                  </a:cubicBezTo>
                  <a:lnTo>
                    <a:pt x="1040" y="6301"/>
                  </a:lnTo>
                  <a:lnTo>
                    <a:pt x="3939" y="6301"/>
                  </a:lnTo>
                  <a:lnTo>
                    <a:pt x="4254" y="7152"/>
                  </a:lnTo>
                  <a:cubicBezTo>
                    <a:pt x="4358" y="7492"/>
                    <a:pt x="4637" y="7680"/>
                    <a:pt x="4908" y="7680"/>
                  </a:cubicBezTo>
                  <a:cubicBezTo>
                    <a:pt x="4964" y="7680"/>
                    <a:pt x="5019" y="7672"/>
                    <a:pt x="5073" y="7656"/>
                  </a:cubicBezTo>
                  <a:cubicBezTo>
                    <a:pt x="5451" y="7593"/>
                    <a:pt x="5672" y="7184"/>
                    <a:pt x="5609" y="6837"/>
                  </a:cubicBezTo>
                  <a:lnTo>
                    <a:pt x="4569" y="3687"/>
                  </a:lnTo>
                  <a:cubicBezTo>
                    <a:pt x="4506" y="3372"/>
                    <a:pt x="4222" y="3183"/>
                    <a:pt x="3907" y="3183"/>
                  </a:cubicBezTo>
                  <a:lnTo>
                    <a:pt x="3183" y="3183"/>
                  </a:lnTo>
                  <a:cubicBezTo>
                    <a:pt x="2994" y="3183"/>
                    <a:pt x="2836" y="3025"/>
                    <a:pt x="2836" y="2836"/>
                  </a:cubicBezTo>
                  <a:cubicBezTo>
                    <a:pt x="2836" y="2615"/>
                    <a:pt x="2994" y="2458"/>
                    <a:pt x="3183" y="2458"/>
                  </a:cubicBezTo>
                  <a:lnTo>
                    <a:pt x="4222" y="2458"/>
                  </a:lnTo>
                  <a:cubicBezTo>
                    <a:pt x="4600" y="2458"/>
                    <a:pt x="4915" y="2143"/>
                    <a:pt x="4915" y="1765"/>
                  </a:cubicBezTo>
                  <a:cubicBezTo>
                    <a:pt x="4915" y="1355"/>
                    <a:pt x="4600" y="1040"/>
                    <a:pt x="4222" y="1040"/>
                  </a:cubicBezTo>
                  <a:lnTo>
                    <a:pt x="2332" y="1040"/>
                  </a:lnTo>
                  <a:lnTo>
                    <a:pt x="2080" y="379"/>
                  </a:lnTo>
                  <a:cubicBezTo>
                    <a:pt x="1985" y="158"/>
                    <a:pt x="1733" y="1"/>
                    <a:pt x="14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7"/>
            <p:cNvSpPr/>
            <p:nvPr/>
          </p:nvSpPr>
          <p:spPr>
            <a:xfrm>
              <a:off x="8004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09" y="0"/>
                  </a:moveTo>
                  <a:cubicBezTo>
                    <a:pt x="442" y="0"/>
                    <a:pt x="1" y="473"/>
                    <a:pt x="1" y="1040"/>
                  </a:cubicBezTo>
                  <a:cubicBezTo>
                    <a:pt x="1" y="1607"/>
                    <a:pt x="442" y="2048"/>
                    <a:pt x="1009" y="2048"/>
                  </a:cubicBezTo>
                  <a:cubicBezTo>
                    <a:pt x="1576" y="2048"/>
                    <a:pt x="2048" y="1607"/>
                    <a:pt x="2048" y="1040"/>
                  </a:cubicBezTo>
                  <a:cubicBezTo>
                    <a:pt x="2048" y="473"/>
                    <a:pt x="1576" y="0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738250" y="3722700"/>
              <a:ext cx="141800" cy="192600"/>
            </a:xfrm>
            <a:custGeom>
              <a:avLst/>
              <a:gdLst/>
              <a:ahLst/>
              <a:cxnLst/>
              <a:rect l="l" t="t" r="r" b="b"/>
              <a:pathLst>
                <a:path w="5672" h="7704" extrusionOk="0">
                  <a:moveTo>
                    <a:pt x="4222" y="4474"/>
                  </a:moveTo>
                  <a:lnTo>
                    <a:pt x="4222" y="4568"/>
                  </a:lnTo>
                  <a:lnTo>
                    <a:pt x="4443" y="5545"/>
                  </a:lnTo>
                  <a:lnTo>
                    <a:pt x="1985" y="5545"/>
                  </a:lnTo>
                  <a:lnTo>
                    <a:pt x="2332" y="4474"/>
                  </a:lnTo>
                  <a:close/>
                  <a:moveTo>
                    <a:pt x="4222" y="0"/>
                  </a:moveTo>
                  <a:cubicBezTo>
                    <a:pt x="3939" y="0"/>
                    <a:pt x="3718" y="158"/>
                    <a:pt x="3592" y="378"/>
                  </a:cubicBezTo>
                  <a:lnTo>
                    <a:pt x="3340" y="1071"/>
                  </a:lnTo>
                  <a:lnTo>
                    <a:pt x="1450" y="1071"/>
                  </a:lnTo>
                  <a:cubicBezTo>
                    <a:pt x="1072" y="1071"/>
                    <a:pt x="757" y="1386"/>
                    <a:pt x="757" y="1764"/>
                  </a:cubicBezTo>
                  <a:cubicBezTo>
                    <a:pt x="757" y="2174"/>
                    <a:pt x="1072" y="2489"/>
                    <a:pt x="1450" y="2489"/>
                  </a:cubicBezTo>
                  <a:lnTo>
                    <a:pt x="2490" y="2489"/>
                  </a:lnTo>
                  <a:cubicBezTo>
                    <a:pt x="2679" y="2489"/>
                    <a:pt x="2836" y="2646"/>
                    <a:pt x="2836" y="2835"/>
                  </a:cubicBezTo>
                  <a:cubicBezTo>
                    <a:pt x="2836" y="3024"/>
                    <a:pt x="2679" y="3182"/>
                    <a:pt x="2490" y="3182"/>
                  </a:cubicBezTo>
                  <a:lnTo>
                    <a:pt x="1765" y="3182"/>
                  </a:lnTo>
                  <a:cubicBezTo>
                    <a:pt x="1450" y="3182"/>
                    <a:pt x="1198" y="3371"/>
                    <a:pt x="1103" y="3686"/>
                  </a:cubicBezTo>
                  <a:lnTo>
                    <a:pt x="95" y="6837"/>
                  </a:lnTo>
                  <a:cubicBezTo>
                    <a:pt x="1" y="7215"/>
                    <a:pt x="190" y="7593"/>
                    <a:pt x="599" y="7687"/>
                  </a:cubicBezTo>
                  <a:cubicBezTo>
                    <a:pt x="643" y="7696"/>
                    <a:pt x="690" y="7701"/>
                    <a:pt x="738" y="7701"/>
                  </a:cubicBezTo>
                  <a:cubicBezTo>
                    <a:pt x="1030" y="7701"/>
                    <a:pt x="1364" y="7531"/>
                    <a:pt x="1418" y="7152"/>
                  </a:cubicBezTo>
                  <a:lnTo>
                    <a:pt x="1733" y="6301"/>
                  </a:lnTo>
                  <a:lnTo>
                    <a:pt x="4632" y="6301"/>
                  </a:lnTo>
                  <a:lnTo>
                    <a:pt x="4915" y="7435"/>
                  </a:lnTo>
                  <a:cubicBezTo>
                    <a:pt x="4967" y="7591"/>
                    <a:pt x="5104" y="7704"/>
                    <a:pt x="5257" y="7704"/>
                  </a:cubicBezTo>
                  <a:cubicBezTo>
                    <a:pt x="5290" y="7704"/>
                    <a:pt x="5323" y="7698"/>
                    <a:pt x="5356" y="7687"/>
                  </a:cubicBezTo>
                  <a:cubicBezTo>
                    <a:pt x="5546" y="7624"/>
                    <a:pt x="5672" y="7435"/>
                    <a:pt x="5577" y="7246"/>
                  </a:cubicBezTo>
                  <a:lnTo>
                    <a:pt x="4915" y="4537"/>
                  </a:lnTo>
                  <a:cubicBezTo>
                    <a:pt x="5356" y="4474"/>
                    <a:pt x="5672" y="4064"/>
                    <a:pt x="5609" y="3623"/>
                  </a:cubicBezTo>
                  <a:lnTo>
                    <a:pt x="4884" y="504"/>
                  </a:lnTo>
                  <a:cubicBezTo>
                    <a:pt x="4821" y="189"/>
                    <a:pt x="4537" y="0"/>
                    <a:pt x="42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" name="Google Shape;268;p17"/>
          <p:cNvGrpSpPr/>
          <p:nvPr/>
        </p:nvGrpSpPr>
        <p:grpSpPr>
          <a:xfrm>
            <a:off x="3275856" y="3444140"/>
            <a:ext cx="350079" cy="350079"/>
            <a:chOff x="2037825" y="3254050"/>
            <a:chExt cx="296175" cy="296175"/>
          </a:xfrm>
        </p:grpSpPr>
        <p:sp>
          <p:nvSpPr>
            <p:cNvPr id="269" name="Google Shape;269;p17"/>
            <p:cNvSpPr/>
            <p:nvPr/>
          </p:nvSpPr>
          <p:spPr>
            <a:xfrm>
              <a:off x="2063825" y="3254050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9"/>
                    <a:pt x="788" y="3466"/>
                    <a:pt x="1733" y="3466"/>
                  </a:cubicBezTo>
                  <a:cubicBezTo>
                    <a:pt x="2678" y="3466"/>
                    <a:pt x="3466" y="2679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2178025" y="3289500"/>
              <a:ext cx="104000" cy="67950"/>
            </a:xfrm>
            <a:custGeom>
              <a:avLst/>
              <a:gdLst/>
              <a:ahLst/>
              <a:cxnLst/>
              <a:rect l="l" t="t" r="r" b="b"/>
              <a:pathLst>
                <a:path w="4160" h="2718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95" y="662"/>
                    <a:pt x="316" y="662"/>
                  </a:cubicBezTo>
                  <a:lnTo>
                    <a:pt x="2395" y="662"/>
                  </a:lnTo>
                  <a:cubicBezTo>
                    <a:pt x="2584" y="662"/>
                    <a:pt x="2742" y="820"/>
                    <a:pt x="2742" y="1009"/>
                  </a:cubicBezTo>
                  <a:lnTo>
                    <a:pt x="2742" y="1576"/>
                  </a:lnTo>
                  <a:lnTo>
                    <a:pt x="2616" y="1450"/>
                  </a:lnTo>
                  <a:cubicBezTo>
                    <a:pt x="2568" y="1387"/>
                    <a:pt x="2482" y="1355"/>
                    <a:pt x="2391" y="1355"/>
                  </a:cubicBezTo>
                  <a:cubicBezTo>
                    <a:pt x="2301" y="1355"/>
                    <a:pt x="2206" y="1387"/>
                    <a:pt x="2143" y="1450"/>
                  </a:cubicBezTo>
                  <a:cubicBezTo>
                    <a:pt x="2049" y="1576"/>
                    <a:pt x="2049" y="1796"/>
                    <a:pt x="2143" y="1922"/>
                  </a:cubicBezTo>
                  <a:lnTo>
                    <a:pt x="2868" y="2647"/>
                  </a:lnTo>
                  <a:cubicBezTo>
                    <a:pt x="2931" y="2694"/>
                    <a:pt x="3017" y="2718"/>
                    <a:pt x="3104" y="2718"/>
                  </a:cubicBezTo>
                  <a:cubicBezTo>
                    <a:pt x="3191" y="2718"/>
                    <a:pt x="3277" y="2694"/>
                    <a:pt x="3340" y="2647"/>
                  </a:cubicBezTo>
                  <a:lnTo>
                    <a:pt x="4033" y="1922"/>
                  </a:lnTo>
                  <a:cubicBezTo>
                    <a:pt x="4159" y="1796"/>
                    <a:pt x="4159" y="1576"/>
                    <a:pt x="4033" y="1450"/>
                  </a:cubicBezTo>
                  <a:cubicBezTo>
                    <a:pt x="3986" y="1387"/>
                    <a:pt x="3899" y="1355"/>
                    <a:pt x="3809" y="1355"/>
                  </a:cubicBezTo>
                  <a:cubicBezTo>
                    <a:pt x="3718" y="1355"/>
                    <a:pt x="3624" y="1387"/>
                    <a:pt x="3561" y="1450"/>
                  </a:cubicBezTo>
                  <a:lnTo>
                    <a:pt x="3466" y="1576"/>
                  </a:lnTo>
                  <a:lnTo>
                    <a:pt x="3466" y="1009"/>
                  </a:lnTo>
                  <a:cubicBezTo>
                    <a:pt x="3466" y="441"/>
                    <a:pt x="2994" y="0"/>
                    <a:pt x="2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2070125" y="3444225"/>
              <a:ext cx="106350" cy="69075"/>
            </a:xfrm>
            <a:custGeom>
              <a:avLst/>
              <a:gdLst/>
              <a:ahLst/>
              <a:cxnLst/>
              <a:rect l="l" t="t" r="r" b="b"/>
              <a:pathLst>
                <a:path w="4254" h="2763" extrusionOk="0">
                  <a:moveTo>
                    <a:pt x="1095" y="0"/>
                  </a:moveTo>
                  <a:cubicBezTo>
                    <a:pt x="1002" y="0"/>
                    <a:pt x="904" y="28"/>
                    <a:pt x="820" y="112"/>
                  </a:cubicBezTo>
                  <a:lnTo>
                    <a:pt x="127" y="805"/>
                  </a:lnTo>
                  <a:cubicBezTo>
                    <a:pt x="1" y="931"/>
                    <a:pt x="1" y="1184"/>
                    <a:pt x="127" y="1278"/>
                  </a:cubicBezTo>
                  <a:cubicBezTo>
                    <a:pt x="190" y="1341"/>
                    <a:pt x="276" y="1373"/>
                    <a:pt x="363" y="1373"/>
                  </a:cubicBezTo>
                  <a:cubicBezTo>
                    <a:pt x="449" y="1373"/>
                    <a:pt x="536" y="1341"/>
                    <a:pt x="599" y="1278"/>
                  </a:cubicBezTo>
                  <a:lnTo>
                    <a:pt x="725" y="1184"/>
                  </a:lnTo>
                  <a:lnTo>
                    <a:pt x="725" y="1719"/>
                  </a:lnTo>
                  <a:cubicBezTo>
                    <a:pt x="725" y="2318"/>
                    <a:pt x="1198" y="2759"/>
                    <a:pt x="1733" y="2759"/>
                  </a:cubicBezTo>
                  <a:lnTo>
                    <a:pt x="3813" y="2759"/>
                  </a:lnTo>
                  <a:cubicBezTo>
                    <a:pt x="3837" y="2761"/>
                    <a:pt x="3861" y="2763"/>
                    <a:pt x="3883" y="2763"/>
                  </a:cubicBezTo>
                  <a:cubicBezTo>
                    <a:pt x="4122" y="2763"/>
                    <a:pt x="4254" y="2616"/>
                    <a:pt x="4254" y="2444"/>
                  </a:cubicBezTo>
                  <a:cubicBezTo>
                    <a:pt x="4254" y="2223"/>
                    <a:pt x="4096" y="2066"/>
                    <a:pt x="3907" y="2066"/>
                  </a:cubicBezTo>
                  <a:lnTo>
                    <a:pt x="1828" y="2066"/>
                  </a:lnTo>
                  <a:cubicBezTo>
                    <a:pt x="1639" y="2066"/>
                    <a:pt x="1481" y="1908"/>
                    <a:pt x="1481" y="1719"/>
                  </a:cubicBezTo>
                  <a:lnTo>
                    <a:pt x="1481" y="1184"/>
                  </a:lnTo>
                  <a:lnTo>
                    <a:pt x="1576" y="1278"/>
                  </a:lnTo>
                  <a:cubicBezTo>
                    <a:pt x="1639" y="1341"/>
                    <a:pt x="1733" y="1373"/>
                    <a:pt x="1824" y="1373"/>
                  </a:cubicBezTo>
                  <a:cubicBezTo>
                    <a:pt x="1914" y="1373"/>
                    <a:pt x="2001" y="1341"/>
                    <a:pt x="2048" y="1278"/>
                  </a:cubicBezTo>
                  <a:cubicBezTo>
                    <a:pt x="2174" y="1184"/>
                    <a:pt x="2174" y="931"/>
                    <a:pt x="2048" y="805"/>
                  </a:cubicBezTo>
                  <a:lnTo>
                    <a:pt x="1355" y="112"/>
                  </a:lnTo>
                  <a:cubicBezTo>
                    <a:pt x="1292" y="81"/>
                    <a:pt x="1261" y="81"/>
                    <a:pt x="1229" y="18"/>
                  </a:cubicBezTo>
                  <a:cubicBezTo>
                    <a:pt x="1187" y="7"/>
                    <a:pt x="1142" y="0"/>
                    <a:pt x="10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2219775" y="3375350"/>
              <a:ext cx="89025" cy="85875"/>
            </a:xfrm>
            <a:custGeom>
              <a:avLst/>
              <a:gdLst/>
              <a:ahLst/>
              <a:cxnLst/>
              <a:rect l="l" t="t" r="r" b="b"/>
              <a:pathLst>
                <a:path w="3561" h="3435" extrusionOk="0">
                  <a:moveTo>
                    <a:pt x="1796" y="0"/>
                  </a:moveTo>
                  <a:cubicBezTo>
                    <a:pt x="788" y="0"/>
                    <a:pt x="0" y="788"/>
                    <a:pt x="0" y="1733"/>
                  </a:cubicBezTo>
                  <a:cubicBezTo>
                    <a:pt x="0" y="2647"/>
                    <a:pt x="788" y="3434"/>
                    <a:pt x="1796" y="3434"/>
                  </a:cubicBezTo>
                  <a:cubicBezTo>
                    <a:pt x="2741" y="3434"/>
                    <a:pt x="3561" y="2647"/>
                    <a:pt x="3561" y="1733"/>
                  </a:cubicBezTo>
                  <a:cubicBezTo>
                    <a:pt x="3561" y="788"/>
                    <a:pt x="2773" y="0"/>
                    <a:pt x="17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2037825" y="3339125"/>
              <a:ext cx="138650" cy="88225"/>
            </a:xfrm>
            <a:custGeom>
              <a:avLst/>
              <a:gdLst/>
              <a:ahLst/>
              <a:cxnLst/>
              <a:rect l="l" t="t" r="r" b="b"/>
              <a:pathLst>
                <a:path w="5546" h="3529" extrusionOk="0">
                  <a:moveTo>
                    <a:pt x="1072" y="0"/>
                  </a:moveTo>
                  <a:cubicBezTo>
                    <a:pt x="442" y="536"/>
                    <a:pt x="32" y="1292"/>
                    <a:pt x="32" y="2143"/>
                  </a:cubicBezTo>
                  <a:lnTo>
                    <a:pt x="32" y="3182"/>
                  </a:lnTo>
                  <a:cubicBezTo>
                    <a:pt x="1" y="3371"/>
                    <a:pt x="158" y="3529"/>
                    <a:pt x="347" y="3529"/>
                  </a:cubicBezTo>
                  <a:lnTo>
                    <a:pt x="5199" y="3529"/>
                  </a:lnTo>
                  <a:cubicBezTo>
                    <a:pt x="5388" y="3529"/>
                    <a:pt x="5546" y="3371"/>
                    <a:pt x="5546" y="3182"/>
                  </a:cubicBezTo>
                  <a:lnTo>
                    <a:pt x="5546" y="2143"/>
                  </a:lnTo>
                  <a:cubicBezTo>
                    <a:pt x="5546" y="1292"/>
                    <a:pt x="5168" y="536"/>
                    <a:pt x="4538" y="0"/>
                  </a:cubicBezTo>
                  <a:cubicBezTo>
                    <a:pt x="4096" y="473"/>
                    <a:pt x="3466" y="756"/>
                    <a:pt x="2805" y="756"/>
                  </a:cubicBezTo>
                  <a:cubicBezTo>
                    <a:pt x="2143" y="756"/>
                    <a:pt x="1513" y="504"/>
                    <a:pt x="10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2193775" y="3460400"/>
              <a:ext cx="140225" cy="89825"/>
            </a:xfrm>
            <a:custGeom>
              <a:avLst/>
              <a:gdLst/>
              <a:ahLst/>
              <a:cxnLst/>
              <a:rect l="l" t="t" r="r" b="b"/>
              <a:pathLst>
                <a:path w="5609" h="3593" extrusionOk="0">
                  <a:moveTo>
                    <a:pt x="1009" y="1"/>
                  </a:moveTo>
                  <a:cubicBezTo>
                    <a:pt x="379" y="537"/>
                    <a:pt x="1" y="1261"/>
                    <a:pt x="1" y="2143"/>
                  </a:cubicBezTo>
                  <a:lnTo>
                    <a:pt x="1" y="3246"/>
                  </a:lnTo>
                  <a:cubicBezTo>
                    <a:pt x="1" y="3435"/>
                    <a:pt x="158" y="3592"/>
                    <a:pt x="347" y="3592"/>
                  </a:cubicBezTo>
                  <a:lnTo>
                    <a:pt x="5262" y="3592"/>
                  </a:lnTo>
                  <a:cubicBezTo>
                    <a:pt x="5451" y="3592"/>
                    <a:pt x="5609" y="3435"/>
                    <a:pt x="5609" y="3246"/>
                  </a:cubicBezTo>
                  <a:lnTo>
                    <a:pt x="5609" y="2143"/>
                  </a:lnTo>
                  <a:cubicBezTo>
                    <a:pt x="5577" y="1261"/>
                    <a:pt x="5199" y="537"/>
                    <a:pt x="4569" y="1"/>
                  </a:cubicBezTo>
                  <a:cubicBezTo>
                    <a:pt x="4128" y="474"/>
                    <a:pt x="3498" y="757"/>
                    <a:pt x="2773" y="757"/>
                  </a:cubicBezTo>
                  <a:cubicBezTo>
                    <a:pt x="2080" y="757"/>
                    <a:pt x="1450" y="474"/>
                    <a:pt x="10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468;p21"/>
          <p:cNvGrpSpPr/>
          <p:nvPr/>
        </p:nvGrpSpPr>
        <p:grpSpPr>
          <a:xfrm>
            <a:off x="5963359" y="3431137"/>
            <a:ext cx="352886" cy="349133"/>
            <a:chOff x="4263650" y="3963700"/>
            <a:chExt cx="298550" cy="295375"/>
          </a:xfrm>
        </p:grpSpPr>
        <p:sp>
          <p:nvSpPr>
            <p:cNvPr id="55" name="Google Shape;469;p21"/>
            <p:cNvSpPr/>
            <p:nvPr/>
          </p:nvSpPr>
          <p:spPr>
            <a:xfrm>
              <a:off x="4384950" y="3963700"/>
              <a:ext cx="53575" cy="51225"/>
            </a:xfrm>
            <a:custGeom>
              <a:avLst/>
              <a:gdLst/>
              <a:ahLst/>
              <a:cxnLst/>
              <a:rect l="l" t="t" r="r" b="b"/>
              <a:pathLst>
                <a:path w="2143" h="2049" extrusionOk="0">
                  <a:moveTo>
                    <a:pt x="1072" y="1"/>
                  </a:moveTo>
                  <a:cubicBezTo>
                    <a:pt x="473" y="1"/>
                    <a:pt x="1" y="473"/>
                    <a:pt x="1" y="1040"/>
                  </a:cubicBezTo>
                  <a:cubicBezTo>
                    <a:pt x="1" y="1607"/>
                    <a:pt x="473" y="2048"/>
                    <a:pt x="1072" y="2048"/>
                  </a:cubicBezTo>
                  <a:cubicBezTo>
                    <a:pt x="1670" y="2048"/>
                    <a:pt x="2143" y="1576"/>
                    <a:pt x="2143" y="1040"/>
                  </a:cubicBezTo>
                  <a:cubicBezTo>
                    <a:pt x="2143" y="442"/>
                    <a:pt x="1670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0;p21"/>
            <p:cNvSpPr/>
            <p:nvPr/>
          </p:nvSpPr>
          <p:spPr>
            <a:xfrm>
              <a:off x="43156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607" y="2048"/>
                    <a:pt x="2048" y="1576"/>
                    <a:pt x="2048" y="1040"/>
                  </a:cubicBezTo>
                  <a:cubicBezTo>
                    <a:pt x="2048" y="473"/>
                    <a:pt x="1607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1;p21"/>
            <p:cNvSpPr/>
            <p:nvPr/>
          </p:nvSpPr>
          <p:spPr>
            <a:xfrm>
              <a:off x="44558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575" y="2048"/>
                    <a:pt x="2048" y="1576"/>
                    <a:pt x="2048" y="1040"/>
                  </a:cubicBezTo>
                  <a:cubicBezTo>
                    <a:pt x="2048" y="473"/>
                    <a:pt x="1575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2;p21"/>
            <p:cNvSpPr/>
            <p:nvPr/>
          </p:nvSpPr>
          <p:spPr>
            <a:xfrm>
              <a:off x="4263650" y="4085000"/>
              <a:ext cx="298550" cy="122100"/>
            </a:xfrm>
            <a:custGeom>
              <a:avLst/>
              <a:gdLst/>
              <a:ahLst/>
              <a:cxnLst/>
              <a:rect l="l" t="t" r="r" b="b"/>
              <a:pathLst>
                <a:path w="11942" h="4884" extrusionOk="0">
                  <a:moveTo>
                    <a:pt x="1545" y="0"/>
                  </a:moveTo>
                  <a:cubicBezTo>
                    <a:pt x="1041" y="0"/>
                    <a:pt x="599" y="347"/>
                    <a:pt x="505" y="851"/>
                  </a:cubicBezTo>
                  <a:lnTo>
                    <a:pt x="64" y="3655"/>
                  </a:lnTo>
                  <a:cubicBezTo>
                    <a:pt x="1" y="3970"/>
                    <a:pt x="95" y="4253"/>
                    <a:pt x="284" y="4474"/>
                  </a:cubicBezTo>
                  <a:cubicBezTo>
                    <a:pt x="410" y="4631"/>
                    <a:pt x="599" y="4757"/>
                    <a:pt x="788" y="4789"/>
                  </a:cubicBezTo>
                  <a:cubicBezTo>
                    <a:pt x="1009" y="4442"/>
                    <a:pt x="1324" y="4127"/>
                    <a:pt x="1639" y="3938"/>
                  </a:cubicBezTo>
                  <a:cubicBezTo>
                    <a:pt x="1513" y="3686"/>
                    <a:pt x="1419" y="3434"/>
                    <a:pt x="1419" y="3151"/>
                  </a:cubicBezTo>
                  <a:cubicBezTo>
                    <a:pt x="1419" y="2206"/>
                    <a:pt x="2206" y="1418"/>
                    <a:pt x="3151" y="1418"/>
                  </a:cubicBezTo>
                  <a:cubicBezTo>
                    <a:pt x="4097" y="1418"/>
                    <a:pt x="4884" y="2206"/>
                    <a:pt x="4884" y="3151"/>
                  </a:cubicBezTo>
                  <a:cubicBezTo>
                    <a:pt x="4884" y="3434"/>
                    <a:pt x="4821" y="3686"/>
                    <a:pt x="4695" y="3938"/>
                  </a:cubicBezTo>
                  <a:cubicBezTo>
                    <a:pt x="5042" y="4159"/>
                    <a:pt x="5325" y="4474"/>
                    <a:pt x="5577" y="4883"/>
                  </a:cubicBezTo>
                  <a:lnTo>
                    <a:pt x="6396" y="4883"/>
                  </a:lnTo>
                  <a:cubicBezTo>
                    <a:pt x="6585" y="4537"/>
                    <a:pt x="6900" y="4159"/>
                    <a:pt x="7247" y="3938"/>
                  </a:cubicBezTo>
                  <a:cubicBezTo>
                    <a:pt x="7152" y="3686"/>
                    <a:pt x="7058" y="3434"/>
                    <a:pt x="7058" y="3151"/>
                  </a:cubicBezTo>
                  <a:cubicBezTo>
                    <a:pt x="7058" y="2206"/>
                    <a:pt x="7846" y="1418"/>
                    <a:pt x="8791" y="1418"/>
                  </a:cubicBezTo>
                  <a:cubicBezTo>
                    <a:pt x="9736" y="1418"/>
                    <a:pt x="10524" y="2206"/>
                    <a:pt x="10524" y="3151"/>
                  </a:cubicBezTo>
                  <a:cubicBezTo>
                    <a:pt x="10524" y="3434"/>
                    <a:pt x="10461" y="3686"/>
                    <a:pt x="10334" y="3938"/>
                  </a:cubicBezTo>
                  <a:cubicBezTo>
                    <a:pt x="10681" y="4159"/>
                    <a:pt x="10965" y="4442"/>
                    <a:pt x="11154" y="4789"/>
                  </a:cubicBezTo>
                  <a:cubicBezTo>
                    <a:pt x="11343" y="4757"/>
                    <a:pt x="11563" y="4631"/>
                    <a:pt x="11658" y="4474"/>
                  </a:cubicBezTo>
                  <a:cubicBezTo>
                    <a:pt x="11878" y="4253"/>
                    <a:pt x="11941" y="3938"/>
                    <a:pt x="11910" y="3655"/>
                  </a:cubicBezTo>
                  <a:lnTo>
                    <a:pt x="11343" y="851"/>
                  </a:lnTo>
                  <a:cubicBezTo>
                    <a:pt x="11280" y="347"/>
                    <a:pt x="10839" y="0"/>
                    <a:pt x="10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3;p21"/>
            <p:cNvSpPr/>
            <p:nvPr/>
          </p:nvSpPr>
          <p:spPr>
            <a:xfrm>
              <a:off x="4431425" y="4196825"/>
              <a:ext cx="104000" cy="62250"/>
            </a:xfrm>
            <a:custGeom>
              <a:avLst/>
              <a:gdLst/>
              <a:ahLst/>
              <a:cxnLst/>
              <a:rect l="l" t="t" r="r" b="b"/>
              <a:pathLst>
                <a:path w="4160" h="2490" extrusionOk="0">
                  <a:moveTo>
                    <a:pt x="977" y="1"/>
                  </a:moveTo>
                  <a:cubicBezTo>
                    <a:pt x="536" y="284"/>
                    <a:pt x="189" y="694"/>
                    <a:pt x="63" y="1198"/>
                  </a:cubicBezTo>
                  <a:cubicBezTo>
                    <a:pt x="32" y="1387"/>
                    <a:pt x="0" y="1576"/>
                    <a:pt x="0" y="1797"/>
                  </a:cubicBezTo>
                  <a:lnTo>
                    <a:pt x="0" y="2143"/>
                  </a:lnTo>
                  <a:cubicBezTo>
                    <a:pt x="0" y="2332"/>
                    <a:pt x="158" y="2490"/>
                    <a:pt x="347" y="2490"/>
                  </a:cubicBezTo>
                  <a:lnTo>
                    <a:pt x="3813" y="2490"/>
                  </a:lnTo>
                  <a:cubicBezTo>
                    <a:pt x="4002" y="2490"/>
                    <a:pt x="4159" y="2332"/>
                    <a:pt x="4159" y="2143"/>
                  </a:cubicBezTo>
                  <a:lnTo>
                    <a:pt x="4159" y="1797"/>
                  </a:lnTo>
                  <a:cubicBezTo>
                    <a:pt x="4096" y="1576"/>
                    <a:pt x="4065" y="1356"/>
                    <a:pt x="4002" y="1198"/>
                  </a:cubicBezTo>
                  <a:cubicBezTo>
                    <a:pt x="3844" y="694"/>
                    <a:pt x="3529" y="284"/>
                    <a:pt x="3119" y="1"/>
                  </a:cubicBezTo>
                  <a:cubicBezTo>
                    <a:pt x="2804" y="253"/>
                    <a:pt x="2426" y="410"/>
                    <a:pt x="2048" y="410"/>
                  </a:cubicBezTo>
                  <a:cubicBezTo>
                    <a:pt x="1639" y="410"/>
                    <a:pt x="1261" y="253"/>
                    <a:pt x="9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4;p21"/>
            <p:cNvSpPr/>
            <p:nvPr/>
          </p:nvSpPr>
          <p:spPr>
            <a:xfrm>
              <a:off x="4359750" y="4022775"/>
              <a:ext cx="104775" cy="44125"/>
            </a:xfrm>
            <a:custGeom>
              <a:avLst/>
              <a:gdLst/>
              <a:ahLst/>
              <a:cxnLst/>
              <a:rect l="l" t="t" r="r" b="b"/>
              <a:pathLst>
                <a:path w="4191" h="1765" extrusionOk="0">
                  <a:moveTo>
                    <a:pt x="1009" y="0"/>
                  </a:moveTo>
                  <a:cubicBezTo>
                    <a:pt x="379" y="347"/>
                    <a:pt x="0" y="1040"/>
                    <a:pt x="0" y="1765"/>
                  </a:cubicBezTo>
                  <a:lnTo>
                    <a:pt x="4191" y="1765"/>
                  </a:lnTo>
                  <a:cubicBezTo>
                    <a:pt x="4191" y="1040"/>
                    <a:pt x="3813" y="347"/>
                    <a:pt x="3214" y="0"/>
                  </a:cubicBezTo>
                  <a:cubicBezTo>
                    <a:pt x="2899" y="252"/>
                    <a:pt x="2521" y="378"/>
                    <a:pt x="2111" y="378"/>
                  </a:cubicBezTo>
                  <a:cubicBezTo>
                    <a:pt x="1733" y="378"/>
                    <a:pt x="1324" y="252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5;p21"/>
            <p:cNvSpPr/>
            <p:nvPr/>
          </p:nvSpPr>
          <p:spPr>
            <a:xfrm>
              <a:off x="4291225" y="4196825"/>
              <a:ext cx="102425" cy="62250"/>
            </a:xfrm>
            <a:custGeom>
              <a:avLst/>
              <a:gdLst/>
              <a:ahLst/>
              <a:cxnLst/>
              <a:rect l="l" t="t" r="r" b="b"/>
              <a:pathLst>
                <a:path w="4097" h="2490" extrusionOk="0">
                  <a:moveTo>
                    <a:pt x="1009" y="1"/>
                  </a:moveTo>
                  <a:cubicBezTo>
                    <a:pt x="568" y="284"/>
                    <a:pt x="221" y="694"/>
                    <a:pt x="95" y="1198"/>
                  </a:cubicBezTo>
                  <a:cubicBezTo>
                    <a:pt x="64" y="1387"/>
                    <a:pt x="1" y="1576"/>
                    <a:pt x="1" y="1797"/>
                  </a:cubicBezTo>
                  <a:lnTo>
                    <a:pt x="1" y="2143"/>
                  </a:lnTo>
                  <a:cubicBezTo>
                    <a:pt x="1" y="2332"/>
                    <a:pt x="158" y="2490"/>
                    <a:pt x="379" y="2490"/>
                  </a:cubicBezTo>
                  <a:lnTo>
                    <a:pt x="3844" y="2490"/>
                  </a:lnTo>
                  <a:cubicBezTo>
                    <a:pt x="3939" y="2490"/>
                    <a:pt x="4096" y="2332"/>
                    <a:pt x="4096" y="2143"/>
                  </a:cubicBezTo>
                  <a:lnTo>
                    <a:pt x="4096" y="1797"/>
                  </a:lnTo>
                  <a:cubicBezTo>
                    <a:pt x="4096" y="1576"/>
                    <a:pt x="4065" y="1356"/>
                    <a:pt x="4033" y="1198"/>
                  </a:cubicBezTo>
                  <a:cubicBezTo>
                    <a:pt x="3876" y="694"/>
                    <a:pt x="3561" y="284"/>
                    <a:pt x="3120" y="1"/>
                  </a:cubicBezTo>
                  <a:cubicBezTo>
                    <a:pt x="2804" y="253"/>
                    <a:pt x="2458" y="410"/>
                    <a:pt x="2048" y="410"/>
                  </a:cubicBezTo>
                  <a:cubicBezTo>
                    <a:pt x="1670" y="410"/>
                    <a:pt x="1261" y="253"/>
                    <a:pt x="10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fective Leadership Infographics by Slidesgo">
  <a:themeElements>
    <a:clrScheme name="Simple Light">
      <a:dk1>
        <a:srgbClr val="000000"/>
      </a:dk1>
      <a:lt1>
        <a:srgbClr val="FFFFFF"/>
      </a:lt1>
      <a:dk2>
        <a:srgbClr val="EBE9E6"/>
      </a:dk2>
      <a:lt2>
        <a:srgbClr val="C1DAF7"/>
      </a:lt2>
      <a:accent1>
        <a:srgbClr val="91C1F7"/>
      </a:accent1>
      <a:accent2>
        <a:srgbClr val="5AA0F3"/>
      </a:accent2>
      <a:accent3>
        <a:srgbClr val="3377DA"/>
      </a:accent3>
      <a:accent4>
        <a:srgbClr val="3A639D"/>
      </a:accent4>
      <a:accent5>
        <a:srgbClr val="233B6C"/>
      </a:accent5>
      <a:accent6>
        <a:srgbClr val="132945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673</Words>
  <Application>Microsoft Office PowerPoint</Application>
  <PresentationFormat>Экран (16:9)</PresentationFormat>
  <Paragraphs>106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Effective Leadership Infographics by Slidesgo</vt:lpstr>
      <vt:lpstr>О порядке проведения мероприятий налогового контроля в рамках выездных налоговых проверок и характерных нарушениях законодательства о налогах и сборах, выявленных в ходе проведения налоговых проверок</vt:lpstr>
      <vt:lpstr>Принципы риск-ориентированного подхода</vt:lpstr>
      <vt:lpstr>ИТОГИ ВЫЕЗДНОГО НАЛОГОВОГО КОНТРОЛЯ</vt:lpstr>
      <vt:lpstr>Анализ выездных налоговых проверок, проведенных совместно с органами внутренних дел</vt:lpstr>
      <vt:lpstr>Мероприятия налогового контроля,  проводимые в ходе выездных налоговых проверок </vt:lpstr>
      <vt:lpstr>Нарушения, выявляемые в ходе проверок налогоплательщиков, применяющих  специальные налоговые режимы</vt:lpstr>
      <vt:lpstr>Схемы уклонения от уплаты налогов, устанавливаемые налоговыми органами в рамках выездных проверок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порядке проведения мероприятий налогового контроля в рамках выездных налоговых проверок и характерных нарушениях законодательства о налогах и сборах, выявленных в ходе проведения налоговых проверок</dc:title>
  <cp:lastModifiedBy>Замородских Юлия Викторовна</cp:lastModifiedBy>
  <cp:revision>35</cp:revision>
  <cp:lastPrinted>2022-09-16T13:34:55Z</cp:lastPrinted>
  <dcterms:modified xsi:type="dcterms:W3CDTF">2022-09-19T04:40:48Z</dcterms:modified>
</cp:coreProperties>
</file>